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353" r:id="rId3"/>
    <p:sldId id="612" r:id="rId5"/>
    <p:sldId id="350" r:id="rId6"/>
    <p:sldId id="349" r:id="rId7"/>
    <p:sldId id="372" r:id="rId8"/>
    <p:sldId id="373" r:id="rId9"/>
    <p:sldId id="616" r:id="rId10"/>
    <p:sldId id="316" r:id="rId11"/>
    <p:sldId id="336" r:id="rId12"/>
    <p:sldId id="310" r:id="rId13"/>
    <p:sldId id="317" r:id="rId14"/>
    <p:sldId id="309" r:id="rId15"/>
    <p:sldId id="613" r:id="rId16"/>
    <p:sldId id="289" r:id="rId17"/>
    <p:sldId id="315" r:id="rId18"/>
    <p:sldId id="313" r:id="rId19"/>
    <p:sldId id="291" r:id="rId20"/>
    <p:sldId id="292" r:id="rId21"/>
    <p:sldId id="364" r:id="rId22"/>
    <p:sldId id="615" r:id="rId23"/>
    <p:sldId id="298" r:id="rId24"/>
    <p:sldId id="614" r:id="rId25"/>
    <p:sldId id="299" r:id="rId26"/>
    <p:sldId id="618" r:id="rId27"/>
  </p:sldIdLst>
  <p:sldSz cx="12192000" cy="6858000"/>
  <p:notesSz cx="9942195" cy="6760845"/>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5" clrIdx="0"/>
  <p:cmAuthor id="1" name="沈蕙"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971"/>
    <a:srgbClr val="132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2353" autoAdjust="0"/>
    <p:restoredTop sz="97422" autoAdjust="0"/>
  </p:normalViewPr>
  <p:slideViewPr>
    <p:cSldViewPr snapToGrid="0">
      <p:cViewPr varScale="1">
        <p:scale>
          <a:sx n="66" d="100"/>
          <a:sy n="66" d="100"/>
        </p:scale>
        <p:origin x="996" y="32"/>
      </p:cViewPr>
      <p:guideLst>
        <p:guide orient="horz" pos="2150"/>
        <p:guide pos="3878"/>
      </p:guideLst>
    </p:cSldViewPr>
  </p:slideViewPr>
  <p:notesTextViewPr>
    <p:cViewPr>
      <p:scale>
        <a:sx n="1" d="1"/>
        <a:sy n="1" d="1"/>
      </p:scale>
      <p:origin x="0" y="0"/>
    </p:cViewPr>
  </p:notesTextViewPr>
  <p:notesViewPr>
    <p:cSldViewPr snapToGrid="0">
      <p:cViewPr varScale="1">
        <p:scale>
          <a:sx n="83" d="100"/>
          <a:sy n="83" d="100"/>
        </p:scale>
        <p:origin x="-3876" y="-90"/>
      </p:cViewPr>
      <p:guideLst>
        <p:guide orient="horz" pos="2119"/>
        <p:guide pos="31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8422" cy="33805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31790" y="0"/>
            <a:ext cx="4308422" cy="338058"/>
          </a:xfrm>
          <a:prstGeom prst="rect">
            <a:avLst/>
          </a:prstGeom>
        </p:spPr>
        <p:txBody>
          <a:bodyPr vert="horz" lIns="91440" tIns="45720" rIns="91440" bIns="45720" rtlCol="0"/>
          <a:lstStyle>
            <a:lvl1pPr algn="r">
              <a:defRPr sz="1200"/>
            </a:lvl1pPr>
          </a:lstStyle>
          <a:p>
            <a:fld id="{5EAB9256-67CB-4814-B06A-5DB568DDB876}" type="datetimeFigureOut">
              <a:rPr lang="zh-CN" altLang="en-US" smtClean="0"/>
            </a:fld>
            <a:endParaRPr lang="zh-CN" altLang="en-US"/>
          </a:p>
        </p:txBody>
      </p:sp>
      <p:sp>
        <p:nvSpPr>
          <p:cNvPr id="4" name="页脚占位符 3"/>
          <p:cNvSpPr>
            <a:spLocks noGrp="1"/>
          </p:cNvSpPr>
          <p:nvPr>
            <p:ph type="ftr" sz="quarter" idx="2"/>
          </p:nvPr>
        </p:nvSpPr>
        <p:spPr>
          <a:xfrm>
            <a:off x="1" y="6421932"/>
            <a:ext cx="4308422" cy="33805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31790" y="6421932"/>
            <a:ext cx="4308422" cy="338058"/>
          </a:xfrm>
          <a:prstGeom prst="rect">
            <a:avLst/>
          </a:prstGeom>
        </p:spPr>
        <p:txBody>
          <a:bodyPr vert="horz" lIns="91440" tIns="45720" rIns="91440" bIns="45720" rtlCol="0" anchor="b"/>
          <a:lstStyle>
            <a:lvl1pPr algn="r">
              <a:defRPr sz="1200"/>
            </a:lvl1pPr>
          </a:lstStyle>
          <a:p>
            <a:fld id="{33730F8C-1F40-4071-9E81-969688CE25F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8422" cy="33805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31790" y="0"/>
            <a:ext cx="4308422" cy="338058"/>
          </a:xfrm>
          <a:prstGeom prst="rect">
            <a:avLst/>
          </a:prstGeom>
        </p:spPr>
        <p:txBody>
          <a:bodyPr vert="horz" lIns="91440" tIns="45720" rIns="91440" bIns="45720" rtlCol="0"/>
          <a:lstStyle>
            <a:lvl1pPr algn="r">
              <a:defRPr sz="1200"/>
            </a:lvl1pPr>
          </a:lstStyle>
          <a:p>
            <a:fld id="{F2B536CA-79EB-4820-A8AD-E3114DFED42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719388" y="508000"/>
            <a:ext cx="4503737" cy="25336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4252" y="3211553"/>
            <a:ext cx="7954010" cy="304252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6421932"/>
            <a:ext cx="4308422" cy="338058"/>
          </a:xfrm>
          <a:prstGeom prst="rect">
            <a:avLst/>
          </a:prstGeom>
        </p:spPr>
        <p:txBody>
          <a:bodyPr vert="horz" lIns="91440" tIns="45720" rIns="91440" bIns="45720" rtlCol="0" anchor="b"/>
          <a:lstStyle>
            <a:lvl1pPr algn="l">
              <a:defRPr sz="1200"/>
            </a:lvl1pPr>
          </a:lstStyle>
          <a:p>
            <a:endParaRPr lang="zh-CN" altLang="en-US"/>
          </a:p>
        </p:txBody>
      </p:sp>
      <p:sp>
        <p:nvSpPr>
          <p:cNvPr id="8" name="灯片编号占位符 7"/>
          <p:cNvSpPr>
            <a:spLocks noGrp="1"/>
          </p:cNvSpPr>
          <p:nvPr>
            <p:ph type="sldNum" sz="quarter" idx="5"/>
          </p:nvPr>
        </p:nvSpPr>
        <p:spPr>
          <a:xfrm>
            <a:off x="5631610" y="6421629"/>
            <a:ext cx="4308285" cy="33921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a:xfrm>
            <a:off x="5631790" y="6421932"/>
            <a:ext cx="4308422" cy="338058"/>
          </a:xfrm>
        </p:spPr>
        <p:txBody>
          <a:bodyPr/>
          <a:lstStyle/>
          <a:p>
            <a:fld id="{8A012097-62A4-4EA5-938E-56EDE345B87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27261" y="1421808"/>
            <a:ext cx="10515600" cy="435133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矩形 6"/>
          <p:cNvSpPr/>
          <p:nvPr userDrawn="1"/>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userDrawn="1"/>
        </p:nvSpPr>
        <p:spPr>
          <a:xfrm>
            <a:off x="5073444" y="275303"/>
            <a:ext cx="7118555" cy="21682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userDrawn="1"/>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userDrawn="1"/>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4" name="Picture 5" descr="C:\Users\Administrator\Desktop\下载.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0331342" y="5999654"/>
            <a:ext cx="1431570" cy="964878"/>
          </a:xfrm>
          <a:prstGeom prst="rect">
            <a:avLst/>
          </a:prstGeom>
          <a:noFill/>
        </p:spPr>
      </p:pic>
      <p:sp>
        <p:nvSpPr>
          <p:cNvPr id="17" name="文本占位符 16"/>
          <p:cNvSpPr>
            <a:spLocks noGrp="1"/>
          </p:cNvSpPr>
          <p:nvPr>
            <p:ph type="body" sz="quarter" idx="10"/>
          </p:nvPr>
        </p:nvSpPr>
        <p:spPr>
          <a:xfrm>
            <a:off x="694246" y="171387"/>
            <a:ext cx="4816475" cy="499173"/>
          </a:xfrm>
        </p:spPr>
        <p:txBody>
          <a:bodyPr/>
          <a:lstStyle>
            <a:lvl1pPr>
              <a:buNone/>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6" name="页脚占位符 4"/>
          <p:cNvSpPr>
            <a:spLocks noGrp="1"/>
          </p:cNvSpPr>
          <p:nvPr>
            <p:ph type="ftr" sz="quarter" idx="11"/>
          </p:nvPr>
        </p:nvSpPr>
        <p:spPr/>
        <p:txBody>
          <a:bodyPr/>
          <a:lstStyle>
            <a:lvl1pPr>
              <a:defRPr/>
            </a:lvl1pPr>
          </a:lstStyle>
          <a:p>
            <a:endParaRPr lang="en-US"/>
          </a:p>
        </p:txBody>
      </p:sp>
      <p:sp>
        <p:nvSpPr>
          <p:cNvPr id="7"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0965" indent="0" algn="ctr">
              <a:buNone/>
              <a:defRPr/>
            </a:lvl4pPr>
            <a:lvl5pPr marL="1828165" indent="0" algn="ctr">
              <a:buNone/>
              <a:defRPr/>
            </a:lvl5pPr>
            <a:lvl6pPr marL="2285365" indent="0" algn="ctr">
              <a:buNone/>
              <a:defRPr/>
            </a:lvl6pPr>
            <a:lvl7pPr marL="2742565" indent="0" algn="ctr">
              <a:buNone/>
              <a:defRPr/>
            </a:lvl7pPr>
            <a:lvl8pPr marL="3199130" indent="0" algn="ctr">
              <a:buNone/>
              <a:defRPr/>
            </a:lvl8pPr>
            <a:lvl9pPr marL="3656330" indent="0" algn="ctr">
              <a:buNone/>
              <a:defRPr/>
            </a:lvl9pPr>
          </a:lstStyle>
          <a:p>
            <a:r>
              <a:rPr lang="en-US"/>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18" name="TextBox 15"/>
          <p:cNvSpPr txBox="1"/>
          <p:nvPr userDrawn="1"/>
        </p:nvSpPr>
        <p:spPr>
          <a:xfrm>
            <a:off x="11707677" y="6479203"/>
            <a:ext cx="396009" cy="284675"/>
          </a:xfrm>
          <a:prstGeom prst="rect">
            <a:avLst/>
          </a:prstGeom>
          <a:noFill/>
        </p:spPr>
        <p:txBody>
          <a:bodyPr wrap="square" lIns="68542" tIns="34271" rIns="68542" bIns="34271" rtlCol="0" anchor="ctr">
            <a:spAutoFit/>
          </a:bodyPr>
          <a:lstStyle/>
          <a:p>
            <a:pPr algn="ctr"/>
            <a:fld id="{2EEF1883-7A0E-4F66-9932-E581691AD397}" type="slidenum">
              <a:rPr lang="zh-CN" altLang="en-US" sz="1400" smtClean="0">
                <a:solidFill>
                  <a:schemeClr val="tx1">
                    <a:lumMod val="50000"/>
                    <a:lumOff val="50000"/>
                  </a:schemeClr>
                </a:solidFill>
                <a:latin typeface="+mn-lt"/>
                <a:ea typeface="Arial Unicode MS" panose="020B0604020202020204" pitchFamily="34" charset="-122"/>
                <a:cs typeface="Arial Unicode MS" panose="020B0604020202020204" pitchFamily="34" charset="-122"/>
              </a:rPr>
            </a:fld>
            <a:r>
              <a:rPr lang="zh-CN" altLang="en-US" sz="1400" dirty="0">
                <a:solidFill>
                  <a:schemeClr val="tx1">
                    <a:lumMod val="50000"/>
                    <a:lumOff val="50000"/>
                  </a:schemeClr>
                </a:solidFill>
                <a:latin typeface="+mn-lt"/>
                <a:ea typeface="Arial Unicode MS" panose="020B0604020202020204" pitchFamily="34" charset="-122"/>
                <a:cs typeface="Arial Unicode MS" panose="020B0604020202020204" pitchFamily="34" charset="-122"/>
              </a:rPr>
              <a:t> </a:t>
            </a:r>
            <a:endParaRPr lang="zh-CN" altLang="en-US" sz="1400" b="0" dirty="0">
              <a:solidFill>
                <a:schemeClr val="tx1">
                  <a:lumMod val="50000"/>
                  <a:lumOff val="50000"/>
                </a:schemeClr>
              </a:solidFill>
              <a:latin typeface="+mn-lt"/>
              <a:ea typeface="Arial Unicode MS" panose="020B0604020202020204" pitchFamily="34" charset="-122"/>
              <a:cs typeface="Arial Unicode MS" panose="020B0604020202020204" pitchFamily="34" charset="-122"/>
            </a:endParaRPr>
          </a:p>
        </p:txBody>
      </p:sp>
      <p:sp>
        <p:nvSpPr>
          <p:cNvPr id="5" name="任意多边形 4"/>
          <p:cNvSpPr/>
          <p:nvPr userDrawn="1"/>
        </p:nvSpPr>
        <p:spPr>
          <a:xfrm flipH="1">
            <a:off x="274491" y="423071"/>
            <a:ext cx="496568" cy="557564"/>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任意多边形 5"/>
          <p:cNvSpPr/>
          <p:nvPr userDrawn="1"/>
        </p:nvSpPr>
        <p:spPr>
          <a:xfrm flipH="1">
            <a:off x="425941" y="300119"/>
            <a:ext cx="496568" cy="443846"/>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任意多边形 9"/>
          <p:cNvSpPr/>
          <p:nvPr userDrawn="1"/>
        </p:nvSpPr>
        <p:spPr>
          <a:xfrm flipH="1">
            <a:off x="11707675" y="6449059"/>
            <a:ext cx="396009" cy="343781"/>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userDrawn="1"/>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userDrawn="1"/>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9" name="Picture 5" descr="C:\Users\Administrator\Desktop\下载.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0245998" y="5612706"/>
            <a:ext cx="1431570" cy="964878"/>
          </a:xfrm>
          <a:prstGeom prst="rect">
            <a:avLst/>
          </a:prstGeom>
          <a:noFill/>
        </p:spPr>
      </p:pic>
      <p:sp>
        <p:nvSpPr>
          <p:cNvPr id="12" name="文本占位符 11"/>
          <p:cNvSpPr>
            <a:spLocks noGrp="1"/>
          </p:cNvSpPr>
          <p:nvPr>
            <p:ph type="body" sz="quarter" idx="13" hasCustomPrompt="1"/>
          </p:nvPr>
        </p:nvSpPr>
        <p:spPr>
          <a:xfrm>
            <a:off x="1255713" y="2255838"/>
            <a:ext cx="1219200" cy="1620837"/>
          </a:xfrm>
        </p:spPr>
        <p:txBody>
          <a:bodyPr/>
          <a:lstStyle>
            <a:lvl1pPr>
              <a:buNone/>
              <a:defRPr sz="9600" b="1">
                <a:solidFill>
                  <a:schemeClr val="bg1"/>
                </a:solidFill>
                <a:latin typeface="微软雅黑" panose="020B0503020204020204" pitchFamily="34" charset="-122"/>
                <a:ea typeface="微软雅黑" panose="020B0503020204020204" pitchFamily="34" charset="-122"/>
              </a:defRPr>
            </a:lvl1pPr>
          </a:lstStyle>
          <a:p>
            <a:pPr lvl="0"/>
            <a:r>
              <a:rPr lang="en-US" altLang="zh-CN" dirty="0"/>
              <a:t>1</a:t>
            </a:r>
            <a:endParaRPr lang="zh-CN" altLang="en-US" dirty="0"/>
          </a:p>
        </p:txBody>
      </p:sp>
      <p:sp>
        <p:nvSpPr>
          <p:cNvPr id="14" name="内容占位符 13"/>
          <p:cNvSpPr>
            <a:spLocks noGrp="1"/>
          </p:cNvSpPr>
          <p:nvPr>
            <p:ph sz="quarter" idx="14" hasCustomPrompt="1"/>
          </p:nvPr>
        </p:nvSpPr>
        <p:spPr>
          <a:xfrm>
            <a:off x="3681413" y="3657600"/>
            <a:ext cx="7304087" cy="890588"/>
          </a:xfrm>
        </p:spPr>
        <p:txBody>
          <a:bodyPr/>
          <a:lstStyle>
            <a:lvl1pPr>
              <a:buNone/>
              <a:defRPr sz="48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标题</a:t>
            </a:r>
            <a:endParaRPr lang="zh-CN" altLang="en-US" dirty="0"/>
          </a:p>
        </p:txBody>
      </p:sp>
      <p:sp>
        <p:nvSpPr>
          <p:cNvPr id="15" name="矩形 14"/>
          <p:cNvSpPr/>
          <p:nvPr userDrawn="1"/>
        </p:nvSpPr>
        <p:spPr>
          <a:xfrm>
            <a:off x="9510906" y="6470678"/>
            <a:ext cx="2441694" cy="338554"/>
          </a:xfrm>
          <a:prstGeom prst="rect">
            <a:avLst/>
          </a:prstGeom>
        </p:spPr>
        <p:txBody>
          <a:bodyPr wrap="none">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苏州市疾病预防控制中心</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6" name="组合 5"/>
          <p:cNvGrpSpPr/>
          <p:nvPr userDrawn="1"/>
        </p:nvGrpSpPr>
        <p:grpSpPr bwMode="auto">
          <a:xfrm>
            <a:off x="4154488" y="3452813"/>
            <a:ext cx="3846512" cy="361950"/>
            <a:chOff x="4154888" y="3453573"/>
            <a:chExt cx="3846874" cy="361046"/>
          </a:xfrm>
        </p:grpSpPr>
        <p:cxnSp>
          <p:nvCxnSpPr>
            <p:cNvPr id="7" name="直接连接符 6"/>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 name="文本框 26"/>
          <p:cNvSpPr txBox="1">
            <a:spLocks noChangeArrowheads="1"/>
          </p:cNvSpPr>
          <p:nvPr userDrawn="1"/>
        </p:nvSpPr>
        <p:spPr bwMode="auto">
          <a:xfrm>
            <a:off x="3758878" y="3806885"/>
            <a:ext cx="43488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rgbClr val="044875"/>
                </a:solidFill>
                <a:latin typeface="微软雅黑" panose="020B0503020204020204" pitchFamily="34" charset="-122"/>
                <a:ea typeface="微软雅黑" panose="020B0503020204020204" pitchFamily="34" charset="-122"/>
              </a:rPr>
              <a:t>苏州市疾病预防控制中心</a:t>
            </a:r>
            <a:endParaRPr lang="en-US" altLang="zh-CN" sz="28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1600200" y="2257424"/>
            <a:ext cx="8956675" cy="2506599"/>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1" name="组合 10"/>
          <p:cNvGrpSpPr/>
          <p:nvPr userDrawn="1"/>
        </p:nvGrpSpPr>
        <p:grpSpPr bwMode="auto">
          <a:xfrm>
            <a:off x="10290175" y="4325938"/>
            <a:ext cx="1109663" cy="1130300"/>
            <a:chOff x="2666985" y="682103"/>
            <a:chExt cx="1109138" cy="1131217"/>
          </a:xfrm>
        </p:grpSpPr>
        <p:sp>
          <p:nvSpPr>
            <p:cNvPr id="12" name="矩形 11"/>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3"/>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5" name="组合 14"/>
          <p:cNvGrpSpPr/>
          <p:nvPr userDrawn="1"/>
        </p:nvGrpSpPr>
        <p:grpSpPr bwMode="auto">
          <a:xfrm>
            <a:off x="792163" y="1462088"/>
            <a:ext cx="1109662" cy="1131887"/>
            <a:chOff x="2666985" y="682103"/>
            <a:chExt cx="1109138" cy="1131217"/>
          </a:xfrm>
        </p:grpSpPr>
        <p:sp>
          <p:nvSpPr>
            <p:cNvPr id="16" name="矩形 15"/>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9" name="矩形 18"/>
          <p:cNvSpPr/>
          <p:nvPr userDrawn="1"/>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userDrawn="1"/>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20"/>
          <p:cNvSpPr/>
          <p:nvPr userDrawn="1"/>
        </p:nvSpPr>
        <p:spPr>
          <a:xfrm>
            <a:off x="0" y="6523038"/>
            <a:ext cx="104394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AutoShape 2" descr="data:image/jpeg;base64,/9j/4AAQSkZJRgABAQAAAQABAAD/2wBDAAgGBgcGBQgHBwcJCQgKDBQNDAsLDBkSEw8UHRofHh0aHBwgJC4nICIsIxwcKDcpLDAxNDQ0Hyc5PTgyPC4zNDL/2wBDAQkJCQwLDBgNDRgyIRwhMjIyMjIyMjIyMjIyMjIyMjIyMjIyMjIyMjIyMjIyMjIyMjIyMjIyMjIyMjIyMjIyMjL/wAARCAFR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GIVSScAdTQAtFZf/CSaJnnV7H/v+v8AjR/wkmif9Bex/wC/6/41PNHuaexqfyv7jUorL/4STRP+gvY/9/1/xo/4STRP+gvY/wDf9f8AGjmj3D2NT+V/calFZf8Awkmif9Bex/7/AK/40f8ACSaJ/wBBex/7/r/jRzR7h7Gp/K/uNSisv/hJNE/6C9j/AN/1/wAaP+Ek0T/oL2P/AH/X/Gjmj3D2NT+V/calFZf/AAkmif8AQXsf+/6/40f8JJon/QXsf+/6/wCNHNHuHsan8r+41KKy/wDhJNE/6C9j/wB/1/xo/wCEk0T/AKC9j/3/AF/xo5o9w9jU/lf3GpRWX/wkmif9Bex/7/r/AI0f8JJon/QXsf8Av+v+NHNHuHsan8r+41KKyx4j0QnjV7H/AL/r/jU8WradOcQ6hayH/YmU/wBafMu4nSmtXF/cXaKaGzgg8U6mQFFFFABRRRQAUUUUAFFFFABRRRQAUUUUAFFFRS3EMIzLNHGPV2AoAlorOk1/Rof9bq1in+9cIP61btrq3vYFntZ454W+7JE4ZT9CKbTW4E1FFFIAooooAKKKKACiiigAooooAKKKKACiiigAooooAKKKKACiiigAooooAKKKKACiiigAooooAKQ9KWigDxv4keEf7Oum1mxjxaTN++RRxG57/Q/z+tefV9P3drDe2sltcRiSGVSro3Qg18/+LfDU3hnWGt2y1tJloJD/ABL6H3HevMxVDlfPHY+xyTMfbR9hUfvLbzX+aMCiiiuM+gCiiigAooooAKKKKACiiigAooooAKKKKALdrqd/Ytm0vbiA/wDTOUr/ACro9O+JPiOwIElyl2n924TJ/MYNcjRVxqTjszCrhaFZfvIJ/I9k0f4raXd7Y9ShkspDxvHzx/pyPyrurW7t723We1nSaJuVdGBBr5hrR0jXtS0K487T7p4iT8ydVb6joa6qeMktJ6nh4vh+nJc2Hdn2e3+f5n0pRXF+E/iDZa+yWl2Ftb88BSfkkP8Asn19j+tdpmvQhOM1eJ8vXw9ShPkqqzCiiiqMQorK1vxJpHh228/VL6K3Uj5VY5Zvoo5NeUeIPjlI26Hw/YBB0Fxdcn8EBx+Z/CtadCpU+FCcktz2qSRIo2eR1RFGSzHAArkNX+J/hTRyyPqQuZV/5Z2g8w/mPl/WvnbWPEuta/KX1PUZ7jJzsZsIPoo4H5VlV3wy9bzf3Gbqdj2bU/jw3zLpWjD2kupP/ZV/xrkr74ueML3IS+itVP8ADbwqP1OT+tcNRXVHC0o7RIcmzXvPFOv35P2rWb+UHs1w2PyzispnZySzFieSSc5ptFbKKWyEavhvQrjxJr9ppdsDumf5nx9xByzH6CvrDTrC30vTbewtECQW8YjRfYf1rzr4OeE/7K0Rtbuo8Xd+P3WRykPb/vo8/TFen14+Mrc8+VbI2hGyuFFFFcZYUUUUAFFFFABRRRQAUUUUAFFFFABRRRQAUUUUAFFFFABRRRQAUUUUAFFFFABRRRQAUUUUAFFFFABWN4m8P2/iPSJLKfCv96GTHKP2P09a2aKUkpKzLp1JU5KcHZo+Y7+wudNvprO6jKTwttZf89qrYPpX1A1vC7bniRj6lQaT7Lb/APPCL/vgVwvA9mfSx4k0XNT19f8AgHzBg+lGD6V9P/Zbf/nhF/3wKPstv/zwi/74FL6j/eK/1kX/AD7/AB/4B8wYPpRg+lfT/wBlt/8AnhF/3wKPstv/AM8Iv++BR9R/vB/rIv8An3+P/APmDB9KMH0r6f8Astv/AM8Iv++BR9lt/wDnhF/3wKPqP94P9ZF/z7/H/gHzBg+lGD6V9P8A2W3/AOeEX/fAo+y2/wDzwi/74FH1H+8H+si/59/j/wAA+YMH0owfSvp/7Lb/APPCL/vgUfZbf/nhF/3wKPqP94P9ZF/z7/H/AIB8wYPpRX081nbMCGt4SD2KCsu/8IaBqKEXGlW2T/FGmxvzXBpPAvoyocSU2/eptfO/+R860V33jH4dPotu+oaY7z2acyRvy8Y9cjqP5VwNck6coO0j3cNiqWJh7Sk7oKKKUAsQACSeABUHQCsVYMpIIOQR2r2X4c+LbvWYH06/SSSaBcrcbSQy+jH+9/Oud8KfDOa+VLzWi9vbnlbccO49/wC6P1+ldJ4n8a6D8PrAafZQRPebcx2cPAX/AGnPb+Z/WvSwWGquV19x8rneYYWpD2MVzSXXt/mdjqOqWOkWT3moXMdvbp955DgfT3PtXjXi341XE5ktPDcRhj6fbJVBc/7q9B9Tz7CvOfEPijVvFF6bnU7ppMH5IhwkY9FXt9etY9fSUMFGOs9WfJSqN7E93eXN/cvc3lxJPO5y0kjFmP4moKKK7tjMKK6Pwx4I1vxZNiwtttupw9zLlY1/HufYV7V4a+EOgaKqTX6f2ndjndMMRg+ydPzzXPWxNOlo9ylFs8I0fwxrevvt0zTbi4XvIFwg+rHj9a7zS/gdrlzhtRvrSzU/wpmVx/IfrXvUcSQxrHEioijCqowAPYU+uCePqP4dDRU11PK7T4F6HGB9r1K+nPfZtjH8jWtF8HPCEe3NrcyEHPz3Dc/XGK76iud4iq95MrlQ2ONIo1jRQqKAFUDgAdqdRRWJQUUUUAFFFFABRRRQAUUUUAFFFFABRRRQAUUUUAFFFFABRRRQAUUUUAFFFFABRRRQAUUUUAFFFFABRTZJEijZ5HVEUZLMcACuJ134r+F9FLRpdtfTr/yztBuGf977v61UYSm7RVxNpHcUhOK8F1j446xdbk0qxt7JOzyHzX+vYD8jXDan4x8R6xkX2s3cqnqgk2p/3yuB+ldcMBUl8WhDqI+ob7xHoumA/btVsrcjqsk6g/lnNc5d/FnwdaEgamZ2HaGF2/XGK+ZiSTknmiumOXwW7ZPtGfQE/wAcvDsbERWOoy+h2Io/VqpSfHnTgP3WiXTf70qr/Q14ZXYfDfwofFPiiJJkJsLXE1yccEA8J+J/QGqlhKEIuUlsHPJux9G6Bqc2s6Ja6jPZtZtcJ5iws+4qp6ZOB1HP41W8UeI4PDOkteyp5rlgkcW7aXJ9/pk1sjCAAAAAflXhHxA8Rf274gaOF91naZjiweGP8Tfif0ArwcTV9nFtddj18rwX1uuoy+Fav+vM6f8A4XH/ANQP/wAmv/sKP+Fxj/oBn/wK/wDsK8sorzvrVXv+R9Z/YuB/k/F/5nqg+Ma550M4/wCvr/7Ct/wr46k8U6i9vDpLQRRpukmM24L6DG0cn/GvDQCzBVBJJwAO9fQHgnw8PD3h+KGRALub97Of9o/w/gOPzrfD1atSWr0PKzbB4LCUbwh7z21f37nSCiiivQPlwooooAjmiSeF4pFDI6lWU9CD1r5mv4Ba6jdW6nIildAfoSK+k9SvYtN024vZjiOCNnb8B0r5rxPqN+RGjST3EnCqMlmJrgxtvdXU+o4cUl7ST20/US1tZ725jtraJpZpDtREGSTXs/g3wDbaGiXt+qT6iRkd1h9h6n3/ACqz4J8Gw+HLMXFwqyalKv7x+vlj+6v9T3rF+KHxB/4Ru1/srTJB/ak65Zxz5CHv/vHt+fpW2DwTclda/kcubZw6rdKi7R6vv/wCD4jfE5NA8zSNFdJNSIxLNwVt/b3b+VeCTzzXU8k88ryzSMWd3bJYnuTTHdpHZ3YszHJYnJJpK+ooUI0o2W58zKTYUUUVsSKASQACSegFev8AgL4Qm6SLVPEiMkR+aOx5DN7v6D26+vpWn8LvhstjHDr+tQhrpgGtrd1/1Q7Ow/veg7fXp65XmYrGO/JT+81hDqyK3toLS3SC3iSKFBhI0UKqj0AFS0UV5pqFFFFABRRRQAUUUUAFVluwdRazYAMIhKvP3hkg/lx+YqzXM6/djTvFPhy4JwtxLLZP771DL/48gqoq7sDOmooFFSAUUUUAFFFFABRRRQAUUUUAFFFFABRRRQAUUUUAFFFFABRRRQAUUUUAFFGa4Txn8T9J8Lh7W3IvtSAx5MbfLGf9tu30HP0qoQlN2ihNpbna3V3b2Vs9xdTxwQoMtJIwVQPcmvLfE/xrsLMvb6Bb/bZhx9olysQ+g6t+leSeIvF2s+KbnzdTu2dASUgT5Y0+i/1PNYdenRwEVrU1MnU7G3rvi7XfEchbU9RlljzxCp2xr9FHH49axKKK74xUVZIgKK0dI0HVdeufI0uxmun77F4X6k8D8a9N0L4GXUyrLrmorbjvBbDc3/fR4H5Gs6lenT+JjUW9jyGnIjyNhFZj6AZr6b0v4W+EtLAI0tbpx/HdMZM/gfl/SuottOsrJAlrZ28CjtFEqj9BXJLMIr4UWqbPkePRtUl/1em3j/7sDH+lfS3w88LL4U8Lw28iAXs+Jrk/7R6L+A4/P1rq8UyWRIYmkkYKiAszHoAOprkr4uVWPLayKjCzOT+IfiP+w9BaGB8Xl2DHHjqq/wATfkcfU14VW54t15/EWvz3eT5Cny4FPZB0/Pr+NYdfO4ir7Semx+g5VgvquHSfxPV/5fIKKKltraW8uoraBC8srhEUdyelYHpNpK7O0+Gfhz+1daOozpm1siCMjhpOw/Dr+Ve1isrw5osWgaJb2EWCUXMjD+Nz1P8AntWtXs0KXs4W6n59mWMeKrua2Wi9AooorY4ApDS5rjfHHjWHw/ataWjq+pyL8q9RED/Eff0FTOaguZm1ChUr1FTpq7Zz3xS8ToUXQbWTLZD3JB6dwv8AU/hU3ww8KiKD+3ryPMkgxaqw+6vdvx6D2+teeaJp83iHxHbWjuzvcy5lcnJx1Y/XGa+jIIY7a3jhiQJHGoVVHQAdBXHQXtqjqy6bHv5jJYDDRwdJ6vVv+u/5IxvF3iSDwr4cuNTmwzqNkMZP35D0H9T7A18rX9/c6nfz315K0txO5d3PcmvRvjV4ha/8SRaPE/7iwXLgHrIwyfyGPzNeYV9PgqKhDme7Pk5u7sFFFFdhAV6H8JvBy+IddbUbyPdp9gQxUjiSTqq/QdT+HrXnlfUvw60ZNE8DabAFAkmjFxKe5Z+f0GB+FcmMqunT03ZcFdnVdKKKK8U3CiiigAooooAKKKKACiiqSagsmsy2CYJhgWWU+hYkKP8Ax1j+VAF2vOvi3efYLDQbkHDQ6pHKP+AgmvRa8c+OV6C+jWIPI8yZh+QH9a3w0b1UiZbHsQ5GaWorYk2sJPUoufyqWsCgooooAKKKKACiiigAooooAKKKKACiiigAoqnqeqWWj2Ml7qFzHb28Y+Z3OPwHqfavCvGPxX1LxDMdM0BZbWzkbYHX/XTZ4xx90H0HP8q2o0J1XpsS5JHqOtePbW21SPQ9FiGqa1K20Qxt+7i9TI3bHcDn6V02nw3UNogvbgT3J+aR1XaufRR2A7d/WuR+G/gaPwnpPn3ShtVulBnbr5Y6hAf5+p+gruKmryJ8sPv7jV+oUUUVmMKjmnit4XmmkWOJFLM7nAUDuTTbm6gs7aW5uZUihiUs8jnAUDua+dviJ8R7jxTcPp9gzQ6RG3A6NOR/E3t6D8/bahQlWlZbEylY2PHvxbmv2l0zw5I8Frysl2OHk/3f7o9+p9q8nJJJJOSe9FFe3SpRpK0TBtvcKKK0dD0O/wDEWqxadp0Jknk9eFUd2Y9gKttJXYinbW095cx29tC808h2pHGpZmPsBXsPg/4LZEd54mcj+IWUTf8AobD+Q/Ou88FeAtN8H2YMaifUHH726Yc/RfRf8mutryq+NlL3aeiNow7lax0+z0y1W1sbaK3gTpHEoUCrNFFcG5oFFFFABXnvxR8R/YdMXSLd8T3YzLjqsf8A9c8fQGu5v72HTrCe8uH2wwoXc+wr5z1vVp9b1i51Cc/NK2Qv91ew/AVyYuryR5Vuz28kwXt6/tJfDH8+n+Zn0UUV5Z9sFel/Crw551xJrlwnyRkx24I6t/E34dPxPpXA6Rpk+sarb6fbjMkz7c/3R3J+g5r6N0zT4NL063sbZdsUCBF9/c+5612YSlzS5nsjwM9xvsqXsY7y/L/g/wCZbxRQajlmjhjaSWREReSzHAH416Z8aSU1mCqSxAAGSSelcdrXxK0PS1ZLaQ3046LD90H3bp+Wa8w8Q+NtX8Qlo5pfItT0t4SQp+p6muepiYQ82ethMnxOId2uWPd/5HdeLfiXBaCSy0QrNP8Ada56on+7/eP6fWvJZppbiZ5ppGklc7mdjkk+pNMorzatWVR3Z9dg8DRwkOWmter6s9B+Elms2v3d0wB8iDA9ix/wBr2PtXkvwflUahqkRPzNEjD6AnP8xXrXavRwv8JHyWeNvGyv2X5HyJ4jvG1DxLqd25yZrqR/w3HH6VmVo6/aPYeItStJAQ0N1Ih/BjWdX1sbcqsfPvcKKKKYgr7B0WaO40LT5oiPLkto2XHoVFfH1e4fCLx5bPYReG9SmWO4iOLR3OBIvXZn1Hb1H0rhx1NygpLoaU3Znr9FFFeQbBRRRQAUUUUAFFFISAMk4FAFPVtTtdG0u51G8k2W9uhdz/Qe5PH41znw9F1eaPc69fLtudXuGuNp/gjHyxr9AB+tcP4n1mX4k+MrXwrpLk6Tbyb7qZOj7T8zZ9B0HqT9K9jt4Ira2it4UCRRIERR0UAYArecPZwSe7/IlO7Ja+c/iJqJ8QfEaWCFtyQulnHj1B5/8eJr27xj4gTwz4Yu9RYjzVXZAp/ikPC/4/QGvAfh/Yvq/jzTFfL7Z/tEjHnO35sn8R+tb4ONlKq+hM30PppFCoFHQDFOoFFcJoFFFFABRRRQAUUUUAFFFFABRRRQAVzvi7xjpvhDTvtF6++dwRBbofnkP9B6mq/jjxrZ+DtK819st9KCLa3z94+p9FH/ANavmnWdZv8AX9Tl1DUZzNcSHr2UdgB2A9K7MNhXV96WxEp20L/inxdqvi3UDc6hLiJSfKt0PyRj2Hr716T8HPBAIHibUIvVbJGH4GT+g/E+led+CPDEvivxNb2ADC2U+ZcuP4Yx1/E9B9a+p7e3itbaK3gjWOKNQiIowFAGABXRjKqpx9lDQmCu7sloooryzUKDRXCfFTxWfDfhgwWzlb6/zFER1Rf4m/I4+pqoQc5KK6ibsrnnXxZ8dtrOoPoWnTf8S+2bEzqeJpB/7KP1PPpXmFFFfQUqapxUUc7d3cKKKKsRPZWdxqN7DZ2kTS3EzhI0XqSa+n/A3gy18H6KsChZL2UBrmfH3m9B/sjt+dcD8EvCyFJ/ElzGC24w2uR0/vMP5fnXs9eTja7lL2a2RtCPUKKKK4DQKKKKACiiszXtXh0PRrnUJ+kS/Kv95uw/E0m0ldlQg5yUY7s8++KviPJj0K3fpiS5wf8Avlf6/lXl1T3t5Nf3s13cOXmmcu59zUFeLVqOpNyP0TA4WOFoKkt+vqFFFFZnWdD4U8TJ4Xu5roaet1PIuxWaTbsHfHB68flXTy/F+/I/c6Xbof8AbkZv8K83orWNepFWizirZdhq0/aVI3fq/wDM7K8+J/iS6yI5oLZT/wA8Yhn82zXM3+rahqj7768nuD1HmOSB9B0FU6KmVScviZrSwlCj/Dgl8goooqDoCitbRvDWra9IFsLN3TODK3yoPqTXp3h/4W2Fjtn1ZxezjnyxkRKf5t+P5VtToTqbLQ8/F5nh8LpN3fZbnKfDG01NPEcd5BayGyKNHNKRhcH0J6nIHAr2sdKbFEkESxxIqRqMKqjAA9hT69SjS9nHlufF4/GPF1va8tuh4T8aPCUlrqa+I7WMm3uMJc4H3JBwGPsRgfUe9eTV9kXlnb39pLaXUKTQSqVeNxkMK8A8b/CfUNDklvtGR7zTeWKKMyQj0I/iHuPxr2sJik17Oe55s4dUebUUEEHBGDRXoGQUdDRRQB3Xh34seI9BjS3klTULVeBHc5LAezjn8813+n/HTRpVA1DTLy3fuYisi/zB/SvBqK554WlPVopTaPpOL4weDpFy19PEfR7Z8/oDXXaRq9lrumx6hp8jS2shOxyhXdg4PBAPWvlXwzoM/iXxDaaXBkGZ/nfH3EHLN+Ar6wsbODTrCCytkEcECCONR2AGBXnYqjTpWUdzWEm9yxRRUc00VvC800iRxICzO5wFA7k1xlkh4rxf4l/EZ7yV/DPh12kaRvKuJ4uS5Jx5aY/In8KpfEH4py6q8mi+HHdbZjsluU+9N22p3A9+p/n0nww+G/8AYcaa3rEYOpOuYYWH/HuD3P8AtH9K7YUlRj7Srv0RDd9Ebnw48FL4R0TNwFbUrrD3DDnZ6ID7fzzXa0V5r8U/Hg0KxbR9Ol/4mVynzup5gjPf/ePb8/SudKdep5srSKOC+K3i0a/4g/s+1k3WFgSoI6PJ/E34dB9D610nwR0Q7r/W5F4x9mhJ/BmP/oP615DZWs19eQ2tuhknmcIijuxOBX1X4b0WLw94fs9LiwfIjw7D+Jjyx/Ek134pqjSVOPUzjq7mtRRRXlmoUUUUAFFFFABRRRQAUUUUAFY3ijxJZ+FtDm1K8OQnyxxg8yOeij/PTNbDMFUkkAAZJPavmb4l+MG8VeImS3kJ020Jjtx2Y/xP+OPyArow1H2s7dFuTKVkc5r2u33iPV5tS1CTdNKeAPuovZQPQVm0VreGdIOveJtO0wZxcTKr47L1Y/kDXt6Qj5Iw3Pd/hD4aGi+E1v5kxd6jiZiRyI/4B+WT+NehUyKNIokjjUKiAKoHQAU+vn6k3OTk+p0JWVhM0tc+mpjUfGkmmwnMOmQCWcj/AJ6vwi/gu4/8CHpXQVLTW4wr5p+LWstq3ju5hDZhsVFug9xy3/jxI/CvpavkLxDI03iXVJHzua7lJz/vmu7L4pzb7GdR6GbRRRXrGIUUUUAfWXgywTTfBej2qADbaxs2O7MNzH8ya3a5zwHq0WseCdKuY2BZYFhkA7Og2kfpn8a6Ovnal+d3OlbBRRRUDCiiigArxj4n+Iv7Q1ZdJt3zb2hzJjo0n/1hx9c17PVRtLsHYs1jbMxOSTEpz+lZVqbqR5U7HbgMTTw1b2s481tj5lor6Y/sjTT/AMw+0/78r/hR/Y+mf9A60/78L/hXH9Rfc9//AFkh/wA+39//AAD5nor6XGi6UDkabZg+vkL/AIUo0jTR00+0/wC/K/4UfUX3D/WSH/Pt/efM9KEZuik/QV9NDTbFfu2VuPpEv+FTLBEhysSKfZQKf1H+8Q+JF0p/j/wD5oh0y/uCBDY3MhPZImP8hWra+CfEl4wEekXCZ7yr5Y/8exX0LijFUsFHqzGfEdV/BBL8f8jx2w+EurTkNe3ltbL3CZkb+g/Wuy0n4a6BppV5oWvZR/FOcr/3yOPzzXY0VvDD047I86vm2LraOdl5aDI4khRUjRURRgKowBT6KK3PNCiiigAooooA5XxD8O/DniQtLdWIhum/5eLc7HJ9+x/EGvNdX+Beowln0nVILhOojuFMbfmMg/pXulFb08TVp6JkuKZ8tX/w38XaeT5miXEqj+K3xKD/AN85Nc/cabf2jFbmyuYSO0kTL/MV9i0hUMMEAj0NdMcwl9qJPs0fGJGOtFfYkul6fMcy2NtJ/vwqf6VWfw3oUhy+jaex9TbJ/hWizFdYi9mcF8GfCv8AZmiPrlzHi6vhiLI5WIHj/vo8/QCvUabHGkUaxxqqIoAVVGAAOwqDUbj7Jpt1c5x5MLyZ+gJrz6k3Um5PqaJWRn+IvFGleF7A3Wp3Kx9fLiHLyH0Ud/5V4D4r8ea347vk061ikis3cCGyh+ZpD2LEfePt0H61k2Nh4h+IHiBtrS3l3IcyzSH5Il9Seij2H4V794K+H2meELcSIBc6iy4kunXn6KP4R/Ou3lp4VXlrIi7n6GH8PPhfB4eEWqauqT6oRlI+qW/09W9+3b1r0uiuK8efEKy8IWpgj23GqyL+6gzwn+0/oPbqf1rjbqV592XpFEnj7xzbeENMIjKS6nMp8iE9v9tvYfr+dfNt3eXGoXk13dytLcTMXd2PLE07UtTvNZ1Ca/v52muZmyzt/Ieg9q6DwJ4Pn8Xa4sGGSxhw9zKOy/3R7n/E9q9alSjh4OT36mLbkzu/g34QJc+Jb2P5RlLNWHU9Gf8AoPxr2aoba2hs7aK2t41jhiUIiKOFA6Cpq8mtVdWbkzZKysFFFFZDCiiigAooooAKKKKACiiigDz/AOLfib+wvCjWcD7bvUcwrg8qn8Z/IgfjXzhXbfFTXjrfje6RGzb2P+jR+mR94/8AfWfyFcTXuYSl7Omu7MJu7CvS/gjYLc+Mp7thkWtqxU+jMQv8t1eaV7J8BEU3GuP/ABBYR+GXp4t2oyFDc9rqG7uY7OzmupTiOGNpHPoAMmpq5r4gztb+AdbkTOfszLx/tcf1rxIrmkkdDOR+Dd++rP4k1Kc5uLm7WR/YEMQPoOa9TrwH4Ia0ll4ku9LlbaL6IGPJ6umTj8i35V79W+Ljy1WTB3QV8s/ETSX0fx1qkLIVjmlNxEexV/m4/EkfhX1NXBfE7wO3ivSUubFF/tO0BMY6eandPr3H/wBenhKqp1NdmKauj5top8sUkEzwzI0ciMVZGGCpHUEUyvbMAooooA7HwF49uvBl8yMhn02cgzQZ5B/vL7+3evoXQvFWjeJLYTaZfRTHGWiJxIn1U8ivkmnxSyQSLJDI8cinKshwQfY1yV8JGq+ZaMuM2j7Mor5b0/4k+LtNVVi1qeRB/DOBL+rAn9a24fjX4qjGHSwl92hI/kwrieAqraxftEfRNFYnhO81XUfDtre6zHDFd3C+Z5cSlQin7oOSecc/jWb8RfFI8K+Fpp4nAvbj9zbDuGI5b8Bz9cVyqDc+Rbl30uYet/GXR9H1m605bG5uvs7+W0sbKFLDqBn0PH4Vn/8AC99J/wCgPe/99rXhTMWYsxJJOST3pK9dYGklqjHnZ7t/wvfSf+gPe/8Afa0f8L30n/oD3v8A32teE12/wv8ACf8Awk3idJbiPdp9iRLNkcMc/Kn4kc+wNTPC0IRcmthqcm7H0XpN8+p6VbX0ls9s08Yk8mQgsoPIz74q7SAADilrx2bBRRRQAUUUUAFFFFABRRRQAUUUUAFFFFABRRRQAUUVHPPFbQvNPKkcSDLO7ABR6kmgCSkzzivKfFvxnsbDfaeHkW9uOhuXz5SH27t+g+tcZ4O8aeKI/EV3rs63mpWYiJvh/AkY5yP4VI7D3PrXVHCVHHmehDmr2PoknA5rzT4g/EvRrDSr/R7KX7bfXELwEwn5ItwIyW6EjPQfpXmvi34o634m328LGw088eRC3zOP9tu/04FY3hfwbrHiy6Een25ECnElzJxGn49z7Dmuilg1Bc9V2Jc76I9Z+BVn5fhzUrwjma6CA+yqP/ijXqxOK5TSLPSPht4RS3vNRC28RLvNLwZHPJ2qOfoBk15J43+LN9r4ksNI8yy045DPnEsw9yPuj2H4+lYOnLEVXKO3cq6itTtPH3xYt9HEmmaC8dxqH3XuB80cP0/vN+g/SvCLq7uL66kurqaSaeVtzySNlmPuahrY8NeGdS8U6qljp0WT1klb7kS+rH/Oa9OnShQj+pk25Mf4Y8N3/ijVotPsYySeZJCPliXux/zzX074c8O2PhnR4tOsUwqDLyEfNI3dj71D4V8K6f4T0hLGyTc55mnYfNK3qfb0Hat2vLxOJdV2WxrGNgooorlLCiiigAooooAKKKKACiiigAqhrl//AGXoOoX+M/ZraSYD1KqTj9Kv1zXxBcp4A1sjr9lYfnxVQV5JCex8rySPNK8kjFndizE9yabRRX0ZzBXq3wKvRF4h1KzJwZ7YOB6lW/8Asq8prf8ABOuf8I74v0/UWbEKSbJv9xvlb8gc/hWVeHPTcUVF2Z9YVjeLNPfVfCWq2UYzJNauEHq2Mj9QK10ZXRXUhlYZBHQinV4Cdnc6D44sry406+gvLWQx3EDiRGHYg19S+DfFtn4u0SO8gZVuEAW5gzzG/wDgexrwn4n+EpPDXieWaGMjT71jLCwHCkn5k/A/oRXO+HvEWo+GNUS/02bZIOHQ8rIv91h3FexWpRxNNSjuYxfK7M+uqK4/wb8RNJ8WwrEri11ED57WRuT7of4h+tdhXkShKDtJamqd9jiPGnw00rxZuuk/0PUscXEa8P6bx3+vWvDfEPgHxF4adzd2LyWy9LmAb4yPU45X8cV9U0hAIwRkV0UcXUpabomUEz4xor6q1fwB4Y1tme70iASt1lhHltn1yuM/jXGX/wACdJlJNhqt3b56LKqyAflg13Qx9N/FoQ6bPCKK9XuvgTrCZ+y6rZTegkVk/kDWXN8F/FsX3Espf9y4x/MCtliaT+0Tys88rsvhr4V/4SfxVEs0e6xtMTXGRw2Pur+J/QGp2+EXjNemmxN9LmP/ABr2n4eeE/8AhEvDMdtMq/bpz5tyQc/N2XPoBx9c+tZYjFQjTfI7tlRg76nWcKPQAV8x/EvxV/wk/imUwvusLTMNvg8Nj7zfif0Ar174seK/+Ef8MNZ28m2+1AGJMHlE/ib8jj8favm+scBR/wCXj+Q6kugUUUV6RkPiiknmSGJC8kjBVVRksTwAK+p/AvhiPwp4Yt7HA+0uPNuXH8Uh6j6Dp+FeUfBnwl/aOrPr93Hm2sztgBHDS+v/AAEfqR6V75XlY6td+zXQ2px6hRRRXnmgUUUUAFFFFABRRRQAUUUUAFFFFABRRRQAVFPcQ2sLTXEyRRKMs7sFAHuTXnfxI+JN14QvotMsLOKS4lgE3nSsSqZZhjaOp+X1rytYPG/xFuQ5F3eRbuGY+XAn06KPw5rqpYWU488nZEOdtEeo+JvjLo2l74NIT+0rkcbwSsSn69W/Dj3rym91jxd8RdREA+0XfOVtoBtij9yOg+rH8a9F8OfBC0t9k/iC7NzJ1Nvbkqg+rdT+GK9S07S7HSbRbXT7SG2gXokSBR9fc+9a+1o0f4au+7FaUtzyjwt8E4oil14kuBK3X7JAcKP95u/0H516Drmhxp4I1LSdIso499pJHDBEoUFipwPqfU10Oa4vxR8TvD/hrfB5322+Xj7PbnOD/tN0H8/asPaVa011Ksoo5Hwp8FoLdUvPE04kYDd9kibCL/vN3/D8zWl4j+KeheFrY6X4et4bqeIbFWEbYIj9R1+g/OvLvFXxG13xSXhlm+y2JPFrASAR/tHq38vauRr0I4aVR81Z38jPmS+E1Nd8Rap4kvzeapdvNJ/CvRUHoq9AKy6ACSABkmvVfA3wiudTMeo+IFe2s+GS26SSj/a/uj9fpXROpCjHXREpNs5TwZ4E1PxjefuQYLFGxNdMOB7L6t7fnX0f4e8O6b4Z0xLDTYBHGOXc8tI395j3NXrOyttPtI7W0gjggjG1I41wAKsV49fEyrPsjaMUgooornKCiiigAooooAKKKKACiiigAooooAK5/wAcwG48C65GBk/Y5G/Jc/0roKgvbZbyxntX+5NG0bfQjFOLtJMGfG9FTXVtJZ3k1tKMSQyNGw9CDg1DX0hyhRRRQB9A/CHxmmr6Quh3kn+nWSYiyf8AWxDp+K9PpivTq+OdP1C60rUIL6ymaG5hbcjr2NfSPgP4hWPi6zWCVkt9VjX97BnAf/aT1Ht2/WvIxeGcXzx2NoSvozoPEPh+x8TaRLpuoR7on5Vh96NuzKexFcPYfBDw3bYN3c3123cFwin8AM/rXphJwccmvH/GXxU8TaFfvYjQYrBsnZLcMZQ49VIwD+tY0PbS9ymypW3Z3um+AvC+kyJLaaNbCVCCskgMjA+oLZq9qnibRNFB/tHVLW3I/geQbv8Avkc14jZnx38QNCvL+11qWVoJfLeyjcQ7hgEEYwD34PpXnl9ZXen3b219bywXCn5klUhv1rphhOeVpzu0S522R9RaP4/8Ma5MYbLVYfOzgRy5jZvoGxmulzXxhXQ6N458SaCFSx1WcQr0hkPmJj0w2cfhVVMv/kf3iVTufV1FeG6V8dr6PauraTDOO8ls5Q/kcj9RXZad8Y/Cd8AJ57iyc9p4SR+a5rklhasd0WppnoFFZWm+JdE1h1TT9Vs7mRhkRxygtj/d61q1g01oygpk0scELzSuEjRSzMxwAByTT6qappttrGmz6fdhzbzrtkCOVJHpkc0la+oHy7438Sv4q8T3OoZb7OD5duh/hjHT8TyT9a52vpb/AIVD4M/6Bsv/AIEyf40v/CovBf8A0DJP/AmT/wCKr1o42jFKKTMXBs+aKuaVplzrOq22nWib57iQIo9M9z7DrX0X/wAKi8F/9AuT/wACZf8A4qtPQ/APhvw7qH27TNP8q52lA7Su+AeuNxOKJY+Fnyp3BU2aegaNbeH9DtNLtR+6t025xyzdSx9ycmtKiivKbbd2bBRRRSAKKKM0AFFJmloAKKgvLpLKynu5AxjgjaRgvXAGTj8q8l1D48Wq5GnaLLJ6NcShP0Gf51pTozqfAhOSW57DSEgDJ6V866j8Z/FV5uFsbSyU9PKi3N+bZ/lWOqeOPGTAj+1b9G7ksIv6KK6VgZ7zaRHtF0PoLVfHPhrRtwvNYtQ69Y438x/yXJrjLj436Q2o29tZWFw8LzKkk8xCBVJwWAGSePXFcnpPwQ167KvqV1a2MZ6qD5rj8Bx+td7o/wAHPDOmgPdpNqEo7zvhP++Vx+uaHDDQ3fMwvJna6hrOmaTD5uoX9taoRkGWQLn6Z61xGrfGfwzYbks/tGoSDp5SbU/76bH6A14HqUM7a3dW/wC8mlWd4wOWY4JH1rodH+GPivWSrJprWsR/5aXZ8sfkfm/Stlg6UFepL9Bc7ex2nhPVLT4kfEyW/wBT0uHyrewxFBIfMAIcYJyME/Me1e0pGkSKkaKiKMBVGABXmHhTwrpXwwkm1TWtftxcTQ+WY/ujGQflH3mPHpVTX/jlZw74dBsWuX6Ce5+RPqFHJ/HFYVabqztSXuopOy1PW2dUUsxCqBkknAFcJ4j+LXh3Q98NvKdSuhx5dsfkB936flmvDNe8aa/4kYjUtQkeEnIgT5Ix/wABHX8c1gV0UsAlrUZLqdjs/EvxO8ReI98X2j7FZtx5FsSuR/tN1P8AL2rjKKns7K61C5S2s7eSedzhY41LE/gK74wjBWirIzbbIK2PD/hfV/E959m0u0aXH35DwkY/2m7fzr0rwl8FZJNl34lk8tOos4W+Y/7zDp9B+dex6fptnpVnHaWFtHb28Ywsca4A/wDr1x1sdGOkNWXGDe5xngz4XaV4YEd3dBb7Uxz5rr8kZ/2F/qefpXe0UV5c5ym+aTNUktgoooqBhRRRQAUUUUAFFFFABRRRQAUUUUAFFFFABRRRQB82fFvQW0fxtPcouLfUB9oQjpu6OPz5/GuDr6d+JPhP/hKvDEiQJm+tSZrb1Jxyv4j9QK+Y2VkYqwKsDgg9Qa9vCVfaU0uqMJqzEooorqICpLe4mtLiO4t5XimjYMjocFSO4NR0UAe2+DPjNFKI7HxMPLk4Vb1F+Vv98Dp9Rx7CvVJbfTdd08LNFbX1nKNw3ASIw9R2r4+rc8PeL9b8MTb9MvXSMnLQP80bfVT/ADHNcFbApvmp6M0jPufTui+G9I8PfaBpVmtqtwwaRVZiCR04J469qn1XRNM1u38jUrGC6j7CRASv0PUfhXm/h743aZd7IdbtXspTwZovnjP1H3h+teladq2n6vbifT72C6iP8UThsfX0rzqlOrTleW/c0TT2PNdb+B2l3JaTR76ayY9IpR5ifn1H61wGrfCXxZpm5o7OO+jH8dq+4/8AfJwf0r6WorWnjKsN3cTgmfHN5p19p8nl3tncWz/3Zoyh/Wu08JfCrWvEfl3N2Dp+nnnzJV+dx/sr/U4H1r6PliimXbLGjrnOGUEVxni74m6J4XD26uL3UBwLeFhhT/tt0X6dfauj67Uqe7TjqTyJbmv4a8HaL4Vt/L021AlIw9xJ80j/AFP9BgVv18r+IfH3iDxFeiee+kgjRsxQ27FFj/Lkn3NX/Cev+KNc8Q2ejjxRqFstySgkMhk2kKSOCfbHWplgqjXPOWo1NbI9V+IfxLt/DET6dprJPq7DnusGe7e/oPz9/Lofi/4yiADahDL/ANdLdP6AV0l38C9VkleVdet55HYszTRMCxPUk5NZ8vwN8SJ/q73TX/7aOP8A2WtKX1WMbNp+onzNkUfxu8UpjfBpsn1hYfyarSfHXXQPm0zT2+gcf+zVRf4KeK1GQbBvYTn+q1Efgz4vH/LG0P8A28CtLYR9he+bI+PGq99Gsz9JGrr/AAL488QeMr9v+JPbW+nwn99c72PP91fU/wAvyzwel/BXxDNqMKak1vb2e7MskcodsegHrXrep6poPw58MRAx+VbRfu4beLBeRu+M9T3JNc9f2Hw0ldsqPNuzqK5nx14rTwj4bkv1CPdOwjt436M59fYDJrjJPjvpI/1ej3rf7zoP8aq3ejXvxkhh1iK+TTrC3LQR2zoZGDcFmOCBzkflWMMO4yTqq0RuV9jm3+N3iph8sOmp9IW/q1VJvjF4wl+5eW8X+5br/XNdhb/AW3GPtGvSt6+Xbhf5sa1Lf4HeG4sGe71GYjt5iqD+S11e1wi2X4E2meVz/E3xjcAhtcmXP9xET+QrLufFviK8/wBfrmoP7faGA/IGvoG2+E/g22Ib+yfNYd5Z5G/TOK3bTwp4fsCptdFsI2Xowt1yPxxmpeMox+GH5ByS6s8x+DWp2lhpur3uralDC0ssaq11OFJCgnjcf9qu7u/iV4Qs8iTXLdyO0IaT/wBBBrzr4q+E9c1vxjE+laTPPbpaJGHjQBAdzHGeneubtPhB4wuSN9lDbj1mnX/2XNDpUav7ycrX6BdrRI7/AMR/GHw3c6Jf2VkL2aa4t5IkcQhVBZSATkg459KzPAnwq0LWfDVjrGpSXUslwpYwrIEQYYjsM9vWq2nfAi8Yg6nrMEQ7rbRlz+bY/lXrekafZ+GNAttPFyBb2qbRLOwXIyTkngd6zqVKdOHLQeo0m3eRW0zwT4a0fabLRrRHHR3Te3/fTZNbwAAwBgVyWqfEzwnpW5ZNWjnkX+C2BlJ/EcfrXE6r8d4RuXSdHd/SS6kC/wDjq5/nWCo1qmtn8yuaKPZKoalrWmaPF5uo39vap282QLn6DvXzlq/xT8WasGQ6j9kiP/LO0Xy//HvvfrXITTzXMrSzyvLI3V3YsT+Jrqhl8n8bJdTse53/AMVfB2hyzHQtLF1cyMWeWKEQq7E5JLEbj19K4XW/i74n1YNHbzx6dAf4bYfNj3Y8/liuCorshhaUdbXfmZubZJPcTXUzTXE0k0rcs8jFmP1JqOirmnaVf6vdC206znupj/DEhbHufQe5ro0SJKdS29vPdzpBbQyTTOcKkalmJ9gK9W8N/BG9udk/iC6FrH1+zwENIfq3QfhmvW9B8LaN4at/K0uxjhJGGkxud/qx5riq46nDSOrNFTb3PGvC/wAGNT1HZc67L/Z9sefJXDTMP5L+p9q9m0Hwvo/hq28jS7KOHIw0nV3+rHk1sUV5tXEVKvxPQ0UUgooorEoKKKKACiiigAooooAKKKKACiiigAooooAKKKKACiiigAooooAK8S+LXw+eOaXxJpMGY2+a8hQcqf8AnoB6Hv8An617bSMoZSpAIPBBrWlVlSlzITV1Y+MaK9h+IXwmkieXV/DcO6I5eayUcr6mMdx/s/l6V4+ysjFWBDA4IIwQa9ylVjVjeJztNCUUUVoIKKKKACp7W8ubGcT2lxLbyjo8TlSPxFQUUbgd7pHxf8VaYFSe4iv4h2uU+bH+8MH8812+mfHXTpQF1PSri3bu0DiRfyOCP1rwuiueeFpT3RSm0fUVh8SvCGpAKmswRMRytyDF+rAD9adJ4S8E66vmLpumXAbnfbkDP4oRXy3T45ZIXDxSMjDupwaw+opawk0V7Tuj6Muvg34QuM+Xb3Vt/wBcrgn/ANCzUelfB/RtG1q01O0v77zbaUSKrshBx2PyivDrXxf4jssC31zUEA6L9oYj8icVsW/xU8ZW+B/bDSKB0lhjb9duaTw+ItZTHzR7H07RXzrB8avFcQAkFhN7tCR/Iirsfx019f8AWabpzfQOP/Zq5XgaxXtEe+0V4Uvx41T+LRrM/SRhTv8AhfOo/wDQDtf+/wA3+FL6lW7Bzo9zrzjxP8LrjxZrD3+oeIZAo+WGFLb5Yl9BlvzPeuRPx41P+HRbQfWVjUL/AB110j5NL09frvP/ALNV08NiIO8dPuE5Re50KfAfSx/rNZvG/wB2NR/jXdeEfClr4P0qTT7S4nnjeUy7psZBIAxwB6V4zL8bfFD/AHIdPj+kLH+bVnz/ABe8ZTDC6hFD/wBc7dP6g1rLD4morSeglKK2PpakyK+V7j4h+LrknzNevBn/AJ5sE/8AQQKyLnXNWvM/atTvZs9fMnZs/malZfPrIftEfWl1q2m2Slru/tYAOplmVf5msG8+JPhCyyJNct5CO0OZP/QQa+WySxySSfU0laxy+PVi9oz6Cvvjf4dt8i0tb66bsQgRfzJz+lczf/HfUJMjT9Ht4R2aeQyH8hivI6K2jgqK6XJc2dlqPxT8X6juU6qbZD/DbRqmPxxu/WuWvNQvdQk8y8u57h/700hc/rVaiuiNOEfhViW2woooqhBRW/o/grxFr206fpVw8Z/5auuxP++mwD+FeiaJ8C5X2ya5qioO8NouT/30f8DWNTEU4fEylFs8c611Og/DzxL4hKPbac8Nu3/Le5/dpj1GeT+ANfQWieA/Dfh/a1lpkPnL/wAt5h5j/XJ6fhiukxXFUzDpBfeWqfc8q0D4I6VZ7ZdaupL+TqYo8xxj8vmP5ivStP0ux0q2W2sLSG2hH8ESBR+nWrdFcNSrOp8TNEktgooorMYUUUUAFFFFABRRRQAUUUUAFFFFABRRRQAUUUUAFFFFABRRRQAUUUUAFFFFABRRRQAVxHjD4ZaP4p33KL9i1E8/aIl4c/7a9/r1rt6KqE5Qd4uwmrnyr4m8C674VkJvrUvbZ+W5h+aM/U9vxxXNV9muiSIUdQysMEMMg1wniH4S+G9bZpoIm064PO+2ACE+6dPyxXpUsetqiM3T7HzbRXomt/BvxJppZ7ERalCO8TbHx/ut/QmuFvtMvtMl8q+s7i2k/uzRlD+td0KsJ/CzNprcq0UUVYgooooAKKKKACiiigAooooAKKKKACiiigAooooAKKKACTgDNABRWtY+F9e1Mj7Ho97MD0ZYW2/n0rqdP+Dvi29Kma3t7NT3nmBP5Lms5VacfiaGk2cBRXtmnfAeBSG1PWpH9Utogv8A482f5V1+m/Crwjpu0/2b9qcfxXTl8/h0/SueWOpLbUpU2fNdrZXV9KIrS2muJD0WJCx/IV1+lfCfxbqeGawWzjP8d04X/wAdGW/SvpK1srSxiEVpbQ28Y6JEgUfkKnxXNPMJP4VYtU11PHtI+BNqhV9Y1aSY94rVNg/76OSfyFd9o/gTwzoe1rLSbfzV6SyjzH/Ns4/CujorlniKk/iZaikIAAMDiloorEYUUUUAFFFFABRRRQAUUUUAFFFFABRRRQAUUUUAFFFFABRRRQAUUUUAFFFFABRRRQAUUUUAFFFFABRRRQAUUUUAFFFFABUNxa293EYrmCKaM9UkQMD+BqaigDj9S+GHhHUsltJjgc/xWzGPH4Dj9K5S++BGmSEmw1i6g9FmjWQfptr1uito4irHaRLimeBXnwM12Ik2mo2M4/290Z/kf51iXPwk8ZW+dumpMB3iuEP6Eg19MUVssdVW+ovZo+U5/APiy3JEmgXxx/cj3/yzVGXwxr0IzJouoqPe2f8Awr66orRZhPqhezR8eHSNTU4bTrsH3hb/AAqP7DeD/l0n/wC/Zr7GxRin/aL/AJRezPjkWF4elpP/AN+z/hUsekanL/q9Ou3/AN2Bj/SvsHAoxR/aL/lD2Z8kp4U8QyY2aHqLZ9LZ/wDCrkPgDxbP9zQL4f78ez+eK+q6KTzCfRIfs0fMsHwm8Zz9dJEY9ZLiMf8As2a1Lf4I+J5SPOn0+Ed8ysxH5LX0NRUPH1X2H7NHiVr8Brg4N3r0a+oity36kityz+BugREG6v7+4I7KVQH9Cf1r1GispYus/tD5InG2fws8H2WCNIWZh3nkZ/0JxXRWWg6RpwH2LS7O3I7xQKp/MCtCispVJy3Y7IKKKK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3" name="AutoShape 4" descr="data:image/jpeg;base64,/9j/4AAQSkZJRgABAQAAAQABAAD/2wBDAAgGBgcGBQgHBwcJCQgKDBQNDAsLDBkSEw8UHRofHh0aHBwgJC4nICIsIxwcKDcpLDAxNDQ0Hyc5PTgyPC4zNDL/2wBDAQkJCQwLDBgNDRgyIRwhMjIyMjIyMjIyMjIyMjIyMjIyMjIyMjIyMjIyMjIyMjIyMjIyMjIyMjIyMjIyMjIyMjL/wAARCAFR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GIVSScAdTQAtFZf/CSaJnnV7H/v+v8AjR/wkmif9Bex/wC/6/41PNHuaexqfyv7jUorL/4STRP+gvY/9/1/xo/4STRP+gvY/wDf9f8AGjmj3D2NT+V/calFZf8Awkmif9Bex/7/AK/40f8ACSaJ/wBBex/7/r/jRzR7h7Gp/K/uNSisv/hJNE/6C9j/AN/1/wAaP+Ek0T/oL2P/AH/X/Gjmj3D2NT+V/calFZf/AAkmif8AQXsf+/6/40f8JJon/QXsf+/6/wCNHNHuHsan8r+41KKy/wDhJNE/6C9j/wB/1/xo/wCEk0T/AKC9j/3/AF/xo5o9w9jU/lf3GpRWX/wkmif9Bex/7/r/AI0f8JJon/QXsf8Av+v+NHNHuHsan8r+41KKyx4j0QnjV7H/AL/r/jU8WradOcQ6hayH/YmU/wBafMu4nSmtXF/cXaKaGzgg8U6mQFFFFABRRRQAUUUUAFFFFABRRRQAUUUUAFFFRS3EMIzLNHGPV2AoAlorOk1/Rof9bq1in+9cIP61btrq3vYFntZ454W+7JE4ZT9CKbTW4E1FFFIAooooAKKKKACiiigAooooAKKKKACiiigAooooAKKKKACiiigAooooAKKKKACiiigAooooAKQ9KWigDxv4keEf7Oum1mxjxaTN++RRxG57/Q/z+tefV9P3drDe2sltcRiSGVSro3Qg18/+LfDU3hnWGt2y1tJloJD/ABL6H3HevMxVDlfPHY+xyTMfbR9hUfvLbzX+aMCiiiuM+gCiiigAooooAKKKKACiiigAooooAKKKKALdrqd/Ytm0vbiA/wDTOUr/ACro9O+JPiOwIElyl2n924TJ/MYNcjRVxqTjszCrhaFZfvIJ/I9k0f4raXd7Y9ShkspDxvHzx/pyPyrurW7t723We1nSaJuVdGBBr5hrR0jXtS0K487T7p4iT8ydVb6joa6qeMktJ6nh4vh+nJc2Hdn2e3+f5n0pRXF+E/iDZa+yWl2Ftb88BSfkkP8Asn19j+tdpmvQhOM1eJ8vXw9ShPkqqzCiiiqMQorK1vxJpHh228/VL6K3Uj5VY5Zvoo5NeUeIPjlI26Hw/YBB0Fxdcn8EBx+Z/CtadCpU+FCcktz2qSRIo2eR1RFGSzHAArkNX+J/hTRyyPqQuZV/5Z2g8w/mPl/WvnbWPEuta/KX1PUZ7jJzsZsIPoo4H5VlV3wy9bzf3Gbqdj2bU/jw3zLpWjD2kupP/ZV/xrkr74ueML3IS+itVP8ADbwqP1OT+tcNRXVHC0o7RIcmzXvPFOv35P2rWb+UHs1w2PyzispnZySzFieSSc5ptFbKKWyEavhvQrjxJr9ppdsDumf5nx9xByzH6CvrDTrC30vTbewtECQW8YjRfYf1rzr4OeE/7K0Rtbuo8Xd+P3WRykPb/vo8/TFen14+Mrc8+VbI2hGyuFFFFcZYUUUUAFFFFABRRRQAUUUUAFFFFABRRRQAUUUUAFFFFABRRRQAUUUUAFFFFABRRRQAUUUUAFFFFABWN4m8P2/iPSJLKfCv96GTHKP2P09a2aKUkpKzLp1JU5KcHZo+Y7+wudNvprO6jKTwttZf89qrYPpX1A1vC7bniRj6lQaT7Lb/APPCL/vgVwvA9mfSx4k0XNT19f8AgHzBg+lGD6V9P/Zbf/nhF/3wKPstv/zwi/74FL6j/eK/1kX/AD7/AB/4B8wYPpRg+lfT/wBlt/8AnhF/3wKPstv/AM8Iv++BR9R/vB/rIv8An3+P/APmDB9KMH0r6f8Astv/AM8Iv++BR9lt/wDnhF/3wKPqP94P9ZF/z7/H/gHzBg+lGD6V9P8A2W3/AOeEX/fAo+y2/wDzwi/74FH1H+8H+si/59/j/wAA+YMH0owfSvp/7Lb/APPCL/vgUfZbf/nhF/3wKPqP94P9ZF/z7/H/AIB8wYPpRX081nbMCGt4SD2KCsu/8IaBqKEXGlW2T/FGmxvzXBpPAvoyocSU2/eptfO/+R860V33jH4dPotu+oaY7z2acyRvy8Y9cjqP5VwNck6coO0j3cNiqWJh7Sk7oKKKUAsQACSeABUHQCsVYMpIIOQR2r2X4c+LbvWYH06/SSSaBcrcbSQy+jH+9/Oud8KfDOa+VLzWi9vbnlbccO49/wC6P1+ldJ4n8a6D8PrAafZQRPebcx2cPAX/AGnPb+Z/WvSwWGquV19x8rneYYWpD2MVzSXXt/mdjqOqWOkWT3moXMdvbp955DgfT3PtXjXi341XE5ktPDcRhj6fbJVBc/7q9B9Tz7CvOfEPijVvFF6bnU7ppMH5IhwkY9FXt9etY9fSUMFGOs9WfJSqN7E93eXN/cvc3lxJPO5y0kjFmP4moKKK7tjMKK6Pwx4I1vxZNiwtttupw9zLlY1/HufYV7V4a+EOgaKqTX6f2ndjndMMRg+ydPzzXPWxNOlo9ylFs8I0fwxrevvt0zTbi4XvIFwg+rHj9a7zS/gdrlzhtRvrSzU/wpmVx/IfrXvUcSQxrHEioijCqowAPYU+uCePqP4dDRU11PK7T4F6HGB9r1K+nPfZtjH8jWtF8HPCEe3NrcyEHPz3Dc/XGK76iud4iq95MrlQ2ONIo1jRQqKAFUDgAdqdRRWJQUUUUAFFFFABRRRQAUUUUAFFFFABRRRQAUUUUAFFFFABRRRQAUUUUAFFFFABRRRQAUUUUAFFFFABRTZJEijZ5HVEUZLMcACuJ134r+F9FLRpdtfTr/yztBuGf977v61UYSm7RVxNpHcUhOK8F1j446xdbk0qxt7JOzyHzX+vYD8jXDan4x8R6xkX2s3cqnqgk2p/3yuB+ldcMBUl8WhDqI+ob7xHoumA/btVsrcjqsk6g/lnNc5d/FnwdaEgamZ2HaGF2/XGK+ZiSTknmiumOXwW7ZPtGfQE/wAcvDsbERWOoy+h2Io/VqpSfHnTgP3WiXTf70qr/Q14ZXYfDfwofFPiiJJkJsLXE1yccEA8J+J/QGqlhKEIuUlsHPJux9G6Bqc2s6Ja6jPZtZtcJ5iws+4qp6ZOB1HP41W8UeI4PDOkteyp5rlgkcW7aXJ9/pk1sjCAAAAAflXhHxA8Rf274gaOF91naZjiweGP8Tfif0ArwcTV9nFtddj18rwX1uuoy+Fav+vM6f8A4XH/ANQP/wAmv/sKP+Fxj/oBn/wK/wDsK8sorzvrVXv+R9Z/YuB/k/F/5nqg+Ma550M4/wCvr/7Ct/wr46k8U6i9vDpLQRRpukmM24L6DG0cn/GvDQCzBVBJJwAO9fQHgnw8PD3h+KGRALub97Of9o/w/gOPzrfD1atSWr0PKzbB4LCUbwh7z21f37nSCiiivQPlwooooAjmiSeF4pFDI6lWU9CD1r5mv4Ba6jdW6nIildAfoSK+k9SvYtN024vZjiOCNnb8B0r5rxPqN+RGjST3EnCqMlmJrgxtvdXU+o4cUl7ST20/US1tZ725jtraJpZpDtREGSTXs/g3wDbaGiXt+qT6iRkd1h9h6n3/ACqz4J8Gw+HLMXFwqyalKv7x+vlj+6v9T3rF+KHxB/4Ru1/srTJB/ak65Zxz5CHv/vHt+fpW2DwTclda/kcubZw6rdKi7R6vv/wCD4jfE5NA8zSNFdJNSIxLNwVt/b3b+VeCTzzXU8k88ryzSMWd3bJYnuTTHdpHZ3YszHJYnJJpK+ooUI0o2W58zKTYUUUVsSKASQACSegFev8AgL4Qm6SLVPEiMkR+aOx5DN7v6D26+vpWn8LvhstjHDr+tQhrpgGtrd1/1Q7Ow/veg7fXp65XmYrGO/JT+81hDqyK3toLS3SC3iSKFBhI0UKqj0AFS0UV5pqFFFFABRRRQAUUUUAFVluwdRazYAMIhKvP3hkg/lx+YqzXM6/djTvFPhy4JwtxLLZP771DL/48gqoq7sDOmooFFSAUUUUAFFFFABRRRQAUUUUAFFFFABRRRQAUUUUAFFFFABRRRQAUUUUAFFGa4Txn8T9J8Lh7W3IvtSAx5MbfLGf9tu30HP0qoQlN2ihNpbna3V3b2Vs9xdTxwQoMtJIwVQPcmvLfE/xrsLMvb6Bb/bZhx9olysQ+g6t+leSeIvF2s+KbnzdTu2dASUgT5Y0+i/1PNYdenRwEVrU1MnU7G3rvi7XfEchbU9RlljzxCp2xr9FHH49axKKK74xUVZIgKK0dI0HVdeufI0uxmun77F4X6k8D8a9N0L4GXUyrLrmorbjvBbDc3/fR4H5Gs6lenT+JjUW9jyGnIjyNhFZj6AZr6b0v4W+EtLAI0tbpx/HdMZM/gfl/SuottOsrJAlrZ28CjtFEqj9BXJLMIr4UWqbPkePRtUl/1em3j/7sDH+lfS3w88LL4U8Lw28iAXs+Jrk/7R6L+A4/P1rq8UyWRIYmkkYKiAszHoAOprkr4uVWPLayKjCzOT+IfiP+w9BaGB8Xl2DHHjqq/wATfkcfU14VW54t15/EWvz3eT5Cny4FPZB0/Pr+NYdfO4ir7Semx+g5VgvquHSfxPV/5fIKKKltraW8uoraBC8srhEUdyelYHpNpK7O0+Gfhz+1daOozpm1siCMjhpOw/Dr+Ve1isrw5osWgaJb2EWCUXMjD+Nz1P8AntWtXs0KXs4W6n59mWMeKrua2Wi9AooorY4ApDS5rjfHHjWHw/ataWjq+pyL8q9RED/Eff0FTOaguZm1ChUr1FTpq7Zz3xS8ToUXQbWTLZD3JB6dwv8AU/hU3ww8KiKD+3ryPMkgxaqw+6vdvx6D2+teeaJp83iHxHbWjuzvcy5lcnJx1Y/XGa+jIIY7a3jhiQJHGoVVHQAdBXHQXtqjqy6bHv5jJYDDRwdJ6vVv+u/5IxvF3iSDwr4cuNTmwzqNkMZP35D0H9T7A18rX9/c6nfz315K0txO5d3PcmvRvjV4ha/8SRaPE/7iwXLgHrIwyfyGPzNeYV9PgqKhDme7Pk5u7sFFFFdhAV6H8JvBy+IddbUbyPdp9gQxUjiSTqq/QdT+HrXnlfUvw60ZNE8DabAFAkmjFxKe5Z+f0GB+FcmMqunT03ZcFdnVdKKKK8U3CiiigAooooAKKKKACiiqSagsmsy2CYJhgWWU+hYkKP8Ax1j+VAF2vOvi3efYLDQbkHDQ6pHKP+AgmvRa8c+OV6C+jWIPI8yZh+QH9a3w0b1UiZbHsQ5GaWorYk2sJPUoufyqWsCgooooAKKKKACiiigAooooAKKKKACiiigAoqnqeqWWj2Ml7qFzHb28Y+Z3OPwHqfavCvGPxX1LxDMdM0BZbWzkbYHX/XTZ4xx90H0HP8q2o0J1XpsS5JHqOtePbW21SPQ9FiGqa1K20Qxt+7i9TI3bHcDn6V02nw3UNogvbgT3J+aR1XaufRR2A7d/WuR+G/gaPwnpPn3ShtVulBnbr5Y6hAf5+p+gruKmryJ8sPv7jV+oUUUVmMKjmnit4XmmkWOJFLM7nAUDuTTbm6gs7aW5uZUihiUs8jnAUDua+dviJ8R7jxTcPp9gzQ6RG3A6NOR/E3t6D8/bahQlWlZbEylY2PHvxbmv2l0zw5I8Frysl2OHk/3f7o9+p9q8nJJJJOSe9FFe3SpRpK0TBtvcKKK0dD0O/wDEWqxadp0Jknk9eFUd2Y9gKttJXYinbW095cx29tC808h2pHGpZmPsBXsPg/4LZEd54mcj+IWUTf8AobD+Q/Ou88FeAtN8H2YMaifUHH726Yc/RfRf8mutryq+NlL3aeiNow7lax0+z0y1W1sbaK3gTpHEoUCrNFFcG5oFFFFABXnvxR8R/YdMXSLd8T3YzLjqsf8A9c8fQGu5v72HTrCe8uH2wwoXc+wr5z1vVp9b1i51Cc/NK2Qv91ew/AVyYuryR5Vuz28kwXt6/tJfDH8+n+Zn0UUV5Z9sFel/Crw551xJrlwnyRkx24I6t/E34dPxPpXA6Rpk+sarb6fbjMkz7c/3R3J+g5r6N0zT4NL063sbZdsUCBF9/c+5612YSlzS5nsjwM9xvsqXsY7y/L/g/wCZbxRQajlmjhjaSWREReSzHAH416Z8aSU1mCqSxAAGSSelcdrXxK0PS1ZLaQ3046LD90H3bp+Wa8w8Q+NtX8Qlo5pfItT0t4SQp+p6muepiYQ82ethMnxOId2uWPd/5HdeLfiXBaCSy0QrNP8Ada56on+7/eP6fWvJZppbiZ5ppGklc7mdjkk+pNMorzatWVR3Z9dg8DRwkOWmter6s9B+Elms2v3d0wB8iDA9ix/wBr2PtXkvwflUahqkRPzNEjD6AnP8xXrXavRwv8JHyWeNvGyv2X5HyJ4jvG1DxLqd25yZrqR/w3HH6VmVo6/aPYeItStJAQ0N1Ih/BjWdX1sbcqsfPvcKKKKYgr7B0WaO40LT5oiPLkto2XHoVFfH1e4fCLx5bPYReG9SmWO4iOLR3OBIvXZn1Hb1H0rhx1NygpLoaU3Znr9FFFeQbBRRRQAUUUUAFFFISAMk4FAFPVtTtdG0u51G8k2W9uhdz/Qe5PH41znw9F1eaPc69fLtudXuGuNp/gjHyxr9AB+tcP4n1mX4k+MrXwrpLk6Tbyb7qZOj7T8zZ9B0HqT9K9jt4Ira2it4UCRRIERR0UAYArecPZwSe7/IlO7Ja+c/iJqJ8QfEaWCFtyQulnHj1B5/8eJr27xj4gTwz4Yu9RYjzVXZAp/ikPC/4/QGvAfh/Yvq/jzTFfL7Z/tEjHnO35sn8R+tb4ONlKq+hM30PppFCoFHQDFOoFFcJoFFFFABRRRQAUUUUAFFFFABRRRQAVzvi7xjpvhDTvtF6++dwRBbofnkP9B6mq/jjxrZ+DtK819st9KCLa3z94+p9FH/ANavmnWdZv8AX9Tl1DUZzNcSHr2UdgB2A9K7MNhXV96WxEp20L/inxdqvi3UDc6hLiJSfKt0PyRj2Hr716T8HPBAIHibUIvVbJGH4GT+g/E+led+CPDEvivxNb2ADC2U+ZcuP4Yx1/E9B9a+p7e3itbaK3gjWOKNQiIowFAGABXRjKqpx9lDQmCu7sloooryzUKDRXCfFTxWfDfhgwWzlb6/zFER1Rf4m/I4+pqoQc5KK6ibsrnnXxZ8dtrOoPoWnTf8S+2bEzqeJpB/7KP1PPpXmFFFfQUqapxUUc7d3cKKKKsRPZWdxqN7DZ2kTS3EzhI0XqSa+n/A3gy18H6KsChZL2UBrmfH3m9B/sjt+dcD8EvCyFJ/ElzGC24w2uR0/vMP5fnXs9eTja7lL2a2RtCPUKKKK4DQKKKKACiiszXtXh0PRrnUJ+kS/Kv95uw/E0m0ldlQg5yUY7s8++KviPJj0K3fpiS5wf8Avlf6/lXl1T3t5Nf3s13cOXmmcu59zUFeLVqOpNyP0TA4WOFoKkt+vqFFFFZnWdD4U8TJ4Xu5roaet1PIuxWaTbsHfHB68flXTy/F+/I/c6Xbof8AbkZv8K83orWNepFWizirZdhq0/aVI3fq/wDM7K8+J/iS6yI5oLZT/wA8Yhn82zXM3+rahqj7768nuD1HmOSB9B0FU6KmVScviZrSwlCj/Dgl8goooqDoCitbRvDWra9IFsLN3TODK3yoPqTXp3h/4W2Fjtn1ZxezjnyxkRKf5t+P5VtToTqbLQ8/F5nh8LpN3fZbnKfDG01NPEcd5BayGyKNHNKRhcH0J6nIHAr2sdKbFEkESxxIqRqMKqjAA9hT69SjS9nHlufF4/GPF1va8tuh4T8aPCUlrqa+I7WMm3uMJc4H3JBwGPsRgfUe9eTV9kXlnb39pLaXUKTQSqVeNxkMK8A8b/CfUNDklvtGR7zTeWKKMyQj0I/iHuPxr2sJik17Oe55s4dUebUUEEHBGDRXoGQUdDRRQB3Xh34seI9BjS3klTULVeBHc5LAezjn8813+n/HTRpVA1DTLy3fuYisi/zB/SvBqK554WlPVopTaPpOL4weDpFy19PEfR7Z8/oDXXaRq9lrumx6hp8jS2shOxyhXdg4PBAPWvlXwzoM/iXxDaaXBkGZ/nfH3EHLN+Ar6wsbODTrCCytkEcECCONR2AGBXnYqjTpWUdzWEm9yxRRUc00VvC800iRxICzO5wFA7k1xlkh4rxf4l/EZ7yV/DPh12kaRvKuJ4uS5Jx5aY/In8KpfEH4py6q8mi+HHdbZjsluU+9N22p3A9+p/n0nww+G/8AYcaa3rEYOpOuYYWH/HuD3P8AtH9K7YUlRj7Srv0RDd9Ebnw48FL4R0TNwFbUrrD3DDnZ6ID7fzzXa0V5r8U/Hg0KxbR9Ol/4mVynzup5gjPf/ePb8/SudKdep5srSKOC+K3i0a/4g/s+1k3WFgSoI6PJ/E34dB9D610nwR0Q7r/W5F4x9mhJ/BmP/oP615DZWs19eQ2tuhknmcIijuxOBX1X4b0WLw94fs9LiwfIjw7D+Jjyx/Ek134pqjSVOPUzjq7mtRRRXlmoUUUUAFFFFABRRRQAUUUUAFY3ijxJZ+FtDm1K8OQnyxxg8yOeij/PTNbDMFUkkAAZJPavmb4l+MG8VeImS3kJ020Jjtx2Y/xP+OPyArow1H2s7dFuTKVkc5r2u33iPV5tS1CTdNKeAPuovZQPQVm0VreGdIOveJtO0wZxcTKr47L1Y/kDXt6Qj5Iw3Pd/hD4aGi+E1v5kxd6jiZiRyI/4B+WT+NehUyKNIokjjUKiAKoHQAU+vn6k3OTk+p0JWVhM0tc+mpjUfGkmmwnMOmQCWcj/AJ6vwi/gu4/8CHpXQVLTW4wr5p+LWstq3ju5hDZhsVFug9xy3/jxI/CvpavkLxDI03iXVJHzua7lJz/vmu7L4pzb7GdR6GbRRRXrGIUUUUAfWXgywTTfBej2qADbaxs2O7MNzH8ya3a5zwHq0WseCdKuY2BZYFhkA7Og2kfpn8a6Ovnal+d3OlbBRRRUDCiiigArxj4n+Iv7Q1ZdJt3zb2hzJjo0n/1hx9c17PVRtLsHYs1jbMxOSTEpz+lZVqbqR5U7HbgMTTw1b2s481tj5lor6Y/sjTT/AMw+0/78r/hR/Y+mf9A60/78L/hXH9Rfc9//AFkh/wA+39//AAD5nor6XGi6UDkabZg+vkL/AIUo0jTR00+0/wC/K/4UfUX3D/WSH/Pt/efM9KEZuik/QV9NDTbFfu2VuPpEv+FTLBEhysSKfZQKf1H+8Q+JF0p/j/wD5oh0y/uCBDY3MhPZImP8hWra+CfEl4wEekXCZ7yr5Y/8exX0LijFUsFHqzGfEdV/BBL8f8jx2w+EurTkNe3ltbL3CZkb+g/Wuy0n4a6BppV5oWvZR/FOcr/3yOPzzXY0VvDD047I86vm2LraOdl5aDI4khRUjRURRgKowBT6KK3PNCiiigAooooA5XxD8O/DniQtLdWIhum/5eLc7HJ9+x/EGvNdX+Beowln0nVILhOojuFMbfmMg/pXulFb08TVp6JkuKZ8tX/w38XaeT5miXEqj+K3xKD/AN85Nc/cabf2jFbmyuYSO0kTL/MV9i0hUMMEAj0NdMcwl9qJPs0fGJGOtFfYkul6fMcy2NtJ/vwqf6VWfw3oUhy+jaex9TbJ/hWizFdYi9mcF8GfCv8AZmiPrlzHi6vhiLI5WIHj/vo8/QCvUabHGkUaxxqqIoAVVGAAOwqDUbj7Jpt1c5x5MLyZ+gJrz6k3Um5PqaJWRn+IvFGleF7A3Wp3Kx9fLiHLyH0Ud/5V4D4r8ea347vk061ikis3cCGyh+ZpD2LEfePt0H61k2Nh4h+IHiBtrS3l3IcyzSH5Il9Seij2H4V794K+H2meELcSIBc6iy4kunXn6KP4R/Ou3lp4VXlrIi7n6GH8PPhfB4eEWqauqT6oRlI+qW/09W9+3b1r0uiuK8efEKy8IWpgj23GqyL+6gzwn+0/oPbqf1rjbqV592XpFEnj7xzbeENMIjKS6nMp8iE9v9tvYfr+dfNt3eXGoXk13dytLcTMXd2PLE07UtTvNZ1Ca/v52muZmyzt/Ieg9q6DwJ4Pn8Xa4sGGSxhw9zKOy/3R7n/E9q9alSjh4OT36mLbkzu/g34QJc+Jb2P5RlLNWHU9Gf8AoPxr2aoba2hs7aK2t41jhiUIiKOFA6Cpq8mtVdWbkzZKysFFFFZDCiiigAooooAKKKKACiiigDz/AOLfib+wvCjWcD7bvUcwrg8qn8Z/IgfjXzhXbfFTXjrfje6RGzb2P+jR+mR94/8AfWfyFcTXuYSl7Omu7MJu7CvS/gjYLc+Mp7thkWtqxU+jMQv8t1eaV7J8BEU3GuP/ABBYR+GXp4t2oyFDc9rqG7uY7OzmupTiOGNpHPoAMmpq5r4gztb+AdbkTOfszLx/tcf1rxIrmkkdDOR+Dd++rP4k1Kc5uLm7WR/YEMQPoOa9TrwH4Ia0ll4ku9LlbaL6IGPJ6umTj8i35V79W+Ljy1WTB3QV8s/ETSX0fx1qkLIVjmlNxEexV/m4/EkfhX1NXBfE7wO3ivSUubFF/tO0BMY6eandPr3H/wBenhKqp1NdmKauj5top8sUkEzwzI0ciMVZGGCpHUEUyvbMAooooA7HwF49uvBl8yMhn02cgzQZ5B/vL7+3evoXQvFWjeJLYTaZfRTHGWiJxIn1U8ivkmnxSyQSLJDI8cinKshwQfY1yV8JGq+ZaMuM2j7Mor5b0/4k+LtNVVi1qeRB/DOBL+rAn9a24fjX4qjGHSwl92hI/kwrieAqraxftEfRNFYnhO81XUfDtre6zHDFd3C+Z5cSlQin7oOSecc/jWb8RfFI8K+Fpp4nAvbj9zbDuGI5b8Bz9cVyqDc+Rbl30uYet/GXR9H1m605bG5uvs7+W0sbKFLDqBn0PH4Vn/8AC99J/wCgPe/99rXhTMWYsxJJOST3pK9dYGklqjHnZ7t/wvfSf+gPe/8Afa0f8L30n/oD3v8A32teE12/wv8ACf8Awk3idJbiPdp9iRLNkcMc/Kn4kc+wNTPC0IRcmthqcm7H0XpN8+p6VbX0ls9s08Yk8mQgsoPIz74q7SAADilrx2bBRRRQAUUUUAFFFFABRRRQAUUUUAFFFFABRRRQAUUVHPPFbQvNPKkcSDLO7ABR6kmgCSkzzivKfFvxnsbDfaeHkW9uOhuXz5SH27t+g+tcZ4O8aeKI/EV3rs63mpWYiJvh/AkY5yP4VI7D3PrXVHCVHHmehDmr2PoknA5rzT4g/EvRrDSr/R7KX7bfXELwEwn5ItwIyW6EjPQfpXmvi34o634m328LGw088eRC3zOP9tu/04FY3hfwbrHiy6Een25ECnElzJxGn49z7Dmuilg1Bc9V2Jc76I9Z+BVn5fhzUrwjma6CA+yqP/ijXqxOK5TSLPSPht4RS3vNRC28RLvNLwZHPJ2qOfoBk15J43+LN9r4ksNI8yy045DPnEsw9yPuj2H4+lYOnLEVXKO3cq6itTtPH3xYt9HEmmaC8dxqH3XuB80cP0/vN+g/SvCLq7uL66kurqaSaeVtzySNlmPuahrY8NeGdS8U6qljp0WT1klb7kS+rH/Oa9OnShQj+pk25Mf4Y8N3/ijVotPsYySeZJCPliXux/zzX074c8O2PhnR4tOsUwqDLyEfNI3dj71D4V8K6f4T0hLGyTc55mnYfNK3qfb0Hat2vLxOJdV2WxrGNgooorlLCiiigAooooAKKKKACiiigAqhrl//AGXoOoX+M/ZraSYD1KqTj9Kv1zXxBcp4A1sjr9lYfnxVQV5JCex8rySPNK8kjFndizE9yabRRX0ZzBXq3wKvRF4h1KzJwZ7YOB6lW/8Asq8prf8ABOuf8I74v0/UWbEKSbJv9xvlb8gc/hWVeHPTcUVF2Z9YVjeLNPfVfCWq2UYzJNauEHq2Mj9QK10ZXRXUhlYZBHQinV4Cdnc6D44sry406+gvLWQx3EDiRGHYg19S+DfFtn4u0SO8gZVuEAW5gzzG/wDgexrwn4n+EpPDXieWaGMjT71jLCwHCkn5k/A/oRXO+HvEWo+GNUS/02bZIOHQ8rIv91h3FexWpRxNNSjuYxfK7M+uqK4/wb8RNJ8WwrEri11ED57WRuT7of4h+tdhXkShKDtJamqd9jiPGnw00rxZuuk/0PUscXEa8P6bx3+vWvDfEPgHxF4adzd2LyWy9LmAb4yPU45X8cV9U0hAIwRkV0UcXUpabomUEz4xor6q1fwB4Y1tme70iASt1lhHltn1yuM/jXGX/wACdJlJNhqt3b56LKqyAflg13Qx9N/FoQ6bPCKK9XuvgTrCZ+y6rZTegkVk/kDWXN8F/FsX3Espf9y4x/MCtliaT+0Tys88rsvhr4V/4SfxVEs0e6xtMTXGRw2Pur+J/QGp2+EXjNemmxN9LmP/ABr2n4eeE/8AhEvDMdtMq/bpz5tyQc/N2XPoBx9c+tZYjFQjTfI7tlRg76nWcKPQAV8x/EvxV/wk/imUwvusLTMNvg8Nj7zfif0Ar174seK/+Ef8MNZ28m2+1AGJMHlE/ib8jj8favm+scBR/wCXj+Q6kugUUUV6RkPiiknmSGJC8kjBVVRksTwAK+p/AvhiPwp4Yt7HA+0uPNuXH8Uh6j6Dp+FeUfBnwl/aOrPr93Hm2sztgBHDS+v/AAEfqR6V75XlY6td+zXQ2px6hRRRXnmgUUUUAFFFFABRRRQAUUUUAFFFFABRRRQAVFPcQ2sLTXEyRRKMs7sFAHuTXnfxI+JN14QvotMsLOKS4lgE3nSsSqZZhjaOp+X1rytYPG/xFuQ5F3eRbuGY+XAn06KPw5rqpYWU488nZEOdtEeo+JvjLo2l74NIT+0rkcbwSsSn69W/Dj3rym91jxd8RdREA+0XfOVtoBtij9yOg+rH8a9F8OfBC0t9k/iC7NzJ1Nvbkqg+rdT+GK9S07S7HSbRbXT7SG2gXokSBR9fc+9a+1o0f4au+7FaUtzyjwt8E4oil14kuBK3X7JAcKP95u/0H516Drmhxp4I1LSdIso499pJHDBEoUFipwPqfU10Oa4vxR8TvD/hrfB5322+Xj7PbnOD/tN0H8/asPaVa011Ksoo5Hwp8FoLdUvPE04kYDd9kibCL/vN3/D8zWl4j+KeheFrY6X4et4bqeIbFWEbYIj9R1+g/OvLvFXxG13xSXhlm+y2JPFrASAR/tHq38vauRr0I4aVR81Z38jPmS+E1Nd8Rap4kvzeapdvNJ/CvRUHoq9AKy6ACSABkmvVfA3wiudTMeo+IFe2s+GS26SSj/a/uj9fpXROpCjHXREpNs5TwZ4E1PxjefuQYLFGxNdMOB7L6t7fnX0f4e8O6b4Z0xLDTYBHGOXc8tI395j3NXrOyttPtI7W0gjggjG1I41wAKsV49fEyrPsjaMUgooornKCiiigAooooAKKKKACiiigAooooAK5/wAcwG48C65GBk/Y5G/Jc/0roKgvbZbyxntX+5NG0bfQjFOLtJMGfG9FTXVtJZ3k1tKMSQyNGw9CDg1DX0hyhRRRQB9A/CHxmmr6Quh3kn+nWSYiyf8AWxDp+K9PpivTq+OdP1C60rUIL6ymaG5hbcjr2NfSPgP4hWPi6zWCVkt9VjX97BnAf/aT1Ht2/WvIxeGcXzx2NoSvozoPEPh+x8TaRLpuoR7on5Vh96NuzKexFcPYfBDw3bYN3c3123cFwin8AM/rXphJwccmvH/GXxU8TaFfvYjQYrBsnZLcMZQ49VIwD+tY0PbS9ymypW3Z3um+AvC+kyJLaaNbCVCCskgMjA+oLZq9qnibRNFB/tHVLW3I/geQbv8Avkc14jZnx38QNCvL+11qWVoJfLeyjcQ7hgEEYwD34PpXnl9ZXen3b219bywXCn5klUhv1rphhOeVpzu0S522R9RaP4/8Ma5MYbLVYfOzgRy5jZvoGxmulzXxhXQ6N458SaCFSx1WcQr0hkPmJj0w2cfhVVMv/kf3iVTufV1FeG6V8dr6PauraTDOO8ls5Q/kcj9RXZad8Y/Cd8AJ57iyc9p4SR+a5rklhasd0WppnoFFZWm+JdE1h1TT9Vs7mRhkRxygtj/d61q1g01oygpk0scELzSuEjRSzMxwAByTT6qappttrGmz6fdhzbzrtkCOVJHpkc0la+oHy7438Sv4q8T3OoZb7OD5duh/hjHT8TyT9a52vpb/AIVD4M/6Bsv/AIEyf40v/CovBf8A0DJP/AmT/wCKr1o42jFKKTMXBs+aKuaVplzrOq22nWib57iQIo9M9z7DrX0X/wAKi8F/9AuT/wACZf8A4qtPQ/APhvw7qH27TNP8q52lA7Su+AeuNxOKJY+Fnyp3BU2aegaNbeH9DtNLtR+6t025xyzdSx9ycmtKiivKbbd2bBRRRSAKKKM0AFFJmloAKKgvLpLKynu5AxjgjaRgvXAGTj8q8l1D48Wq5GnaLLJ6NcShP0Gf51pTozqfAhOSW57DSEgDJ6V866j8Z/FV5uFsbSyU9PKi3N+bZ/lWOqeOPGTAj+1b9G7ksIv6KK6VgZ7zaRHtF0PoLVfHPhrRtwvNYtQ69Y438x/yXJrjLj436Q2o29tZWFw8LzKkk8xCBVJwWAGSePXFcnpPwQ167KvqV1a2MZ6qD5rj8Bx+td7o/wAHPDOmgPdpNqEo7zvhP++Vx+uaHDDQ3fMwvJna6hrOmaTD5uoX9taoRkGWQLn6Z61xGrfGfwzYbks/tGoSDp5SbU/76bH6A14HqUM7a3dW/wC8mlWd4wOWY4JH1rodH+GPivWSrJprWsR/5aXZ8sfkfm/Stlg6UFepL9Bc7ex2nhPVLT4kfEyW/wBT0uHyrewxFBIfMAIcYJyME/Me1e0pGkSKkaKiKMBVGABXmHhTwrpXwwkm1TWtftxcTQ+WY/ujGQflH3mPHpVTX/jlZw74dBsWuX6Ce5+RPqFHJ/HFYVabqztSXuopOy1PW2dUUsxCqBkknAFcJ4j+LXh3Q98NvKdSuhx5dsfkB936flmvDNe8aa/4kYjUtQkeEnIgT5Ix/wABHX8c1gV0UsAlrUZLqdjs/EvxO8ReI98X2j7FZtx5FsSuR/tN1P8AL2rjKKns7K61C5S2s7eSedzhY41LE/gK74wjBWirIzbbIK2PD/hfV/E959m0u0aXH35DwkY/2m7fzr0rwl8FZJNl34lk8tOos4W+Y/7zDp9B+dex6fptnpVnHaWFtHb28Ywsca4A/wDr1x1sdGOkNWXGDe5xngz4XaV4YEd3dBb7Uxz5rr8kZ/2F/qefpXe0UV5c5ym+aTNUktgoooqBhRRRQAUUUUAFFFFABRRRQAUUUUAFFFFABRRRQB82fFvQW0fxtPcouLfUB9oQjpu6OPz5/GuDr6d+JPhP/hKvDEiQJm+tSZrb1Jxyv4j9QK+Y2VkYqwKsDgg9Qa9vCVfaU0uqMJqzEooorqICpLe4mtLiO4t5XimjYMjocFSO4NR0UAe2+DPjNFKI7HxMPLk4Vb1F+Vv98Dp9Rx7CvVJbfTdd08LNFbX1nKNw3ASIw9R2r4+rc8PeL9b8MTb9MvXSMnLQP80bfVT/ADHNcFbApvmp6M0jPufTui+G9I8PfaBpVmtqtwwaRVZiCR04J469qn1XRNM1u38jUrGC6j7CRASv0PUfhXm/h743aZd7IdbtXspTwZovnjP1H3h+teladq2n6vbifT72C6iP8UThsfX0rzqlOrTleW/c0TT2PNdb+B2l3JaTR76ayY9IpR5ifn1H61wGrfCXxZpm5o7OO+jH8dq+4/8AfJwf0r6WorWnjKsN3cTgmfHN5p19p8nl3tncWz/3Zoyh/Wu08JfCrWvEfl3N2Dp+nnnzJV+dx/sr/U4H1r6PliimXbLGjrnOGUEVxni74m6J4XD26uL3UBwLeFhhT/tt0X6dfauj67Uqe7TjqTyJbmv4a8HaL4Vt/L021AlIw9xJ80j/AFP9BgVv18r+IfH3iDxFeiee+kgjRsxQ27FFj/Lkn3NX/Cev+KNc8Q2ejjxRqFstySgkMhk2kKSOCfbHWplgqjXPOWo1NbI9V+IfxLt/DET6dprJPq7DnusGe7e/oPz9/Lofi/4yiADahDL/ANdLdP6AV0l38C9VkleVdet55HYszTRMCxPUk5NZ8vwN8SJ/q73TX/7aOP8A2WtKX1WMbNp+onzNkUfxu8UpjfBpsn1hYfyarSfHXXQPm0zT2+gcf+zVRf4KeK1GQbBvYTn+q1Efgz4vH/LG0P8A28CtLYR9he+bI+PGq99Gsz9JGrr/AAL488QeMr9v+JPbW+nwn99c72PP91fU/wAvyzwel/BXxDNqMKak1vb2e7MskcodsegHrXrep6poPw58MRAx+VbRfu4beLBeRu+M9T3JNc9f2Hw0ldsqPNuzqK5nx14rTwj4bkv1CPdOwjt436M59fYDJrjJPjvpI/1ej3rf7zoP8aq3ejXvxkhh1iK+TTrC3LQR2zoZGDcFmOCBzkflWMMO4yTqq0RuV9jm3+N3iph8sOmp9IW/q1VJvjF4wl+5eW8X+5br/XNdhb/AW3GPtGvSt6+Xbhf5sa1Lf4HeG4sGe71GYjt5iqD+S11e1wi2X4E2meVz/E3xjcAhtcmXP9xET+QrLufFviK8/wBfrmoP7faGA/IGvoG2+E/g22Ib+yfNYd5Z5G/TOK3bTwp4fsCptdFsI2Xowt1yPxxmpeMox+GH5ByS6s8x+DWp2lhpur3uralDC0ssaq11OFJCgnjcf9qu7u/iV4Qs8iTXLdyO0IaT/wBBBrzr4q+E9c1vxjE+laTPPbpaJGHjQBAdzHGeneubtPhB4wuSN9lDbj1mnX/2XNDpUav7ycrX6BdrRI7/AMR/GHw3c6Jf2VkL2aa4t5IkcQhVBZSATkg459KzPAnwq0LWfDVjrGpSXUslwpYwrIEQYYjsM9vWq2nfAi8Yg6nrMEQ7rbRlz+bY/lXrekafZ+GNAttPFyBb2qbRLOwXIyTkngd6zqVKdOHLQeo0m3eRW0zwT4a0fabLRrRHHR3Te3/fTZNbwAAwBgVyWqfEzwnpW5ZNWjnkX+C2BlJ/EcfrXE6r8d4RuXSdHd/SS6kC/wDjq5/nWCo1qmtn8yuaKPZKoalrWmaPF5uo39vap282QLn6DvXzlq/xT8WasGQ6j9kiP/LO0Xy//HvvfrXITTzXMrSzyvLI3V3YsT+Jrqhl8n8bJdTse53/AMVfB2hyzHQtLF1cyMWeWKEQq7E5JLEbj19K4XW/i74n1YNHbzx6dAf4bYfNj3Y8/liuCorshhaUdbXfmZubZJPcTXUzTXE0k0rcs8jFmP1JqOirmnaVf6vdC206znupj/DEhbHufQe5ro0SJKdS29vPdzpBbQyTTOcKkalmJ9gK9W8N/BG9udk/iC6FrH1+zwENIfq3QfhmvW9B8LaN4at/K0uxjhJGGkxud/qx5riq46nDSOrNFTb3PGvC/wAGNT1HZc67L/Z9sefJXDTMP5L+p9q9m0Hwvo/hq28jS7KOHIw0nV3+rHk1sUV5tXEVKvxPQ0UUgooorEoKKKKACiiigAooooAKKKKACiiigAooooAKKKKACiiigAooooAK8S+LXw+eOaXxJpMGY2+a8hQcqf8AnoB6Hv8An617bSMoZSpAIPBBrWlVlSlzITV1Y+MaK9h+IXwmkieXV/DcO6I5eayUcr6mMdx/s/l6V4+ysjFWBDA4IIwQa9ylVjVjeJztNCUUUVoIKKKKACp7W8ubGcT2lxLbyjo8TlSPxFQUUbgd7pHxf8VaYFSe4iv4h2uU+bH+8MH8812+mfHXTpQF1PSri3bu0DiRfyOCP1rwuiueeFpT3RSm0fUVh8SvCGpAKmswRMRytyDF+rAD9adJ4S8E66vmLpumXAbnfbkDP4oRXy3T45ZIXDxSMjDupwaw+opawk0V7Tuj6Muvg34QuM+Xb3Vt/wBcrgn/ANCzUelfB/RtG1q01O0v77zbaUSKrshBx2PyivDrXxf4jssC31zUEA6L9oYj8icVsW/xU8ZW+B/bDSKB0lhjb9duaTw+ItZTHzR7H07RXzrB8avFcQAkFhN7tCR/Iirsfx019f8AWabpzfQOP/Zq5XgaxXtEe+0V4Uvx41T+LRrM/SRhTv8AhfOo/wDQDtf+/wA3+FL6lW7Bzo9zrzjxP8LrjxZrD3+oeIZAo+WGFLb5Yl9BlvzPeuRPx41P+HRbQfWVjUL/AB110j5NL09frvP/ALNV08NiIO8dPuE5Re50KfAfSx/rNZvG/wB2NR/jXdeEfClr4P0qTT7S4nnjeUy7psZBIAxwB6V4zL8bfFD/AHIdPj+kLH+bVnz/ABe8ZTDC6hFD/wBc7dP6g1rLD4morSeglKK2PpakyK+V7j4h+LrknzNevBn/AJ5sE/8AQQKyLnXNWvM/atTvZs9fMnZs/malZfPrIftEfWl1q2m2Slru/tYAOplmVf5msG8+JPhCyyJNct5CO0OZP/QQa+WySxySSfU0laxy+PVi9oz6Cvvjf4dt8i0tb66bsQgRfzJz+lczf/HfUJMjT9Ht4R2aeQyH8hivI6K2jgqK6XJc2dlqPxT8X6juU6qbZD/DbRqmPxxu/WuWvNQvdQk8y8u57h/700hc/rVaiuiNOEfhViW2woooqhBRW/o/grxFr206fpVw8Z/5auuxP++mwD+FeiaJ8C5X2ya5qioO8NouT/30f8DWNTEU4fEylFs8c611Og/DzxL4hKPbac8Nu3/Le5/dpj1GeT+ANfQWieA/Dfh/a1lpkPnL/wAt5h5j/XJ6fhiukxXFUzDpBfeWqfc8q0D4I6VZ7ZdaupL+TqYo8xxj8vmP5ivStP0ux0q2W2sLSG2hH8ESBR+nWrdFcNSrOp8TNEktgooorMYUUUUAFFFFABRRRQAUUUUAFFFFABRRRQAUUUUAFFFFABRRRQAUUUUAFFFFABRRRQAVxHjD4ZaP4p33KL9i1E8/aIl4c/7a9/r1rt6KqE5Qd4uwmrnyr4m8C674VkJvrUvbZ+W5h+aM/U9vxxXNV9muiSIUdQysMEMMg1wniH4S+G9bZpoIm064PO+2ACE+6dPyxXpUsetqiM3T7HzbRXomt/BvxJppZ7ERalCO8TbHx/ut/QmuFvtMvtMl8q+s7i2k/uzRlD+td0KsJ/CzNprcq0UUVYgooooAKKKKACiiigAooooAKKKKACiiigAooooAKKKACTgDNABRWtY+F9e1Mj7Ho97MD0ZYW2/n0rqdP+Dvi29Kma3t7NT3nmBP5Lms5VacfiaGk2cBRXtmnfAeBSG1PWpH9Utogv8A482f5V1+m/Crwjpu0/2b9qcfxXTl8/h0/SueWOpLbUpU2fNdrZXV9KIrS2muJD0WJCx/IV1+lfCfxbqeGawWzjP8d04X/wAdGW/SvpK1srSxiEVpbQ28Y6JEgUfkKnxXNPMJP4VYtU11PHtI+BNqhV9Y1aSY94rVNg/76OSfyFd9o/gTwzoe1rLSbfzV6SyjzH/Ns4/CujorlniKk/iZaikIAAMDiloorEYUUUUAFFFFABRRRQAUUUUAFFFFABRRRQAUUUUAFFFFABRRRQAUUUUAFFFFABRRRQAUUUUAFFFFABRRRQAUUUUAFFFFABUNxa293EYrmCKaM9UkQMD+BqaigDj9S+GHhHUsltJjgc/xWzGPH4Dj9K5S++BGmSEmw1i6g9FmjWQfptr1uito4irHaRLimeBXnwM12Ik2mo2M4/290Z/kf51iXPwk8ZW+dumpMB3iuEP6Eg19MUVssdVW+ovZo+U5/APiy3JEmgXxx/cj3/yzVGXwxr0IzJouoqPe2f8Awr66orRZhPqhezR8eHSNTU4bTrsH3hb/AAqP7DeD/l0n/wC/Zr7GxRin/aL/AJRezPjkWF4elpP/AN+z/hUsekanL/q9Ou3/AN2Bj/SvsHAoxR/aL/lD2Z8kp4U8QyY2aHqLZ9LZ/wDCrkPgDxbP9zQL4f78ez+eK+q6KTzCfRIfs0fMsHwm8Zz9dJEY9ZLiMf8As2a1Lf4I+J5SPOn0+Ed8ysxH5LX0NRUPH1X2H7NHiVr8Brg4N3r0a+oity36kityz+BugREG6v7+4I7KVQH9Cf1r1GispYus/tD5InG2fws8H2WCNIWZh3nkZ/0JxXRWWg6RpwH2LS7O3I7xQKp/MCtCispVJy3Y7IKKKK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4" name="Picture 5" descr="C:\Users\Administrator\Desktop\下载.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0331342" y="5999654"/>
            <a:ext cx="1431570" cy="964878"/>
          </a:xfrm>
          <a:prstGeom prst="rect">
            <a:avLst/>
          </a:prstGeom>
          <a:noFill/>
        </p:spPr>
      </p:pic>
      <p:sp>
        <p:nvSpPr>
          <p:cNvPr id="30" name="文本占位符 29"/>
          <p:cNvSpPr>
            <a:spLocks noGrp="1"/>
          </p:cNvSpPr>
          <p:nvPr>
            <p:ph type="body" sz="quarter" idx="11" hasCustomPrompt="1"/>
          </p:nvPr>
        </p:nvSpPr>
        <p:spPr>
          <a:xfrm>
            <a:off x="5303711" y="4303268"/>
            <a:ext cx="1560385" cy="354076"/>
          </a:xfrm>
        </p:spPr>
        <p:txBody>
          <a:bodyPr/>
          <a:lstStyle>
            <a:lvl1pPr marL="228600" marR="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sz="2000">
                <a:solidFill>
                  <a:srgbClr val="1D4971"/>
                </a:solidFill>
                <a:latin typeface="微软雅黑" panose="020B0503020204020204" pitchFamily="34" charset="-122"/>
                <a:ea typeface="微软雅黑" panose="020B0503020204020204" pitchFamily="34" charset="-122"/>
              </a:defRPr>
            </a:lvl1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000" dirty="0">
                <a:solidFill>
                  <a:srgbClr val="044875"/>
                </a:solidFill>
                <a:latin typeface="微软雅黑" panose="020B0503020204020204" pitchFamily="34" charset="-122"/>
                <a:ea typeface="微软雅黑" panose="020B0503020204020204" pitchFamily="34" charset="-122"/>
              </a:rPr>
              <a:t>2020</a:t>
            </a:r>
            <a:r>
              <a:rPr lang="zh-CN" altLang="en-US" sz="2000" dirty="0">
                <a:solidFill>
                  <a:srgbClr val="044875"/>
                </a:solidFill>
                <a:latin typeface="微软雅黑" panose="020B0503020204020204" pitchFamily="34" charset="-122"/>
                <a:ea typeface="微软雅黑" panose="020B0503020204020204" pitchFamily="34" charset="-122"/>
              </a:rPr>
              <a:t>年</a:t>
            </a:r>
            <a:r>
              <a:rPr lang="en-US" altLang="zh-CN" sz="2000" dirty="0">
                <a:solidFill>
                  <a:srgbClr val="044875"/>
                </a:solidFill>
                <a:latin typeface="微软雅黑" panose="020B0503020204020204" pitchFamily="34" charset="-122"/>
                <a:ea typeface="微软雅黑" panose="020B0503020204020204" pitchFamily="34" charset="-122"/>
              </a:rPr>
              <a:t>2</a:t>
            </a:r>
            <a:r>
              <a:rPr lang="zh-CN" altLang="en-US" sz="2000" dirty="0">
                <a:solidFill>
                  <a:srgbClr val="044875"/>
                </a:solidFill>
                <a:latin typeface="微软雅黑" panose="020B0503020204020204" pitchFamily="34" charset="-122"/>
                <a:ea typeface="微软雅黑" panose="020B0503020204020204" pitchFamily="34" charset="-122"/>
              </a:rPr>
              <a:t>月</a:t>
            </a:r>
            <a:endParaRPr lang="zh-CN" altLang="en-US" sz="2000" dirty="0">
              <a:solidFill>
                <a:srgbClr val="044875"/>
              </a:solidFill>
              <a:latin typeface="微软雅黑" panose="020B0503020204020204" pitchFamily="34" charset="-122"/>
              <a:ea typeface="微软雅黑" panose="020B0503020204020204" pitchFamily="34" charset="-122"/>
            </a:endParaRPr>
          </a:p>
        </p:txBody>
      </p:sp>
      <p:sp>
        <p:nvSpPr>
          <p:cNvPr id="32" name="文本占位符 31"/>
          <p:cNvSpPr>
            <a:spLocks noGrp="1"/>
          </p:cNvSpPr>
          <p:nvPr>
            <p:ph type="body" sz="quarter" idx="12" hasCustomPrompt="1"/>
          </p:nvPr>
        </p:nvSpPr>
        <p:spPr>
          <a:xfrm>
            <a:off x="2376805" y="2524252"/>
            <a:ext cx="6620891" cy="1060196"/>
          </a:xfrm>
        </p:spPr>
        <p:txBody>
          <a:bodyPr/>
          <a:lstStyle>
            <a:lvl1pPr marL="228600" marR="0" indent="-228600" algn="ctr" defTabSz="914400" rtl="0" eaLnBrk="1" fontAlgn="base" latinLnBrk="0" hangingPunct="1">
              <a:lnSpc>
                <a:spcPct val="90000"/>
              </a:lnSpc>
              <a:spcBef>
                <a:spcPts val="1000"/>
              </a:spcBef>
              <a:spcAft>
                <a:spcPct val="0"/>
              </a:spcAft>
              <a:buClrTx/>
              <a:buSzTx/>
              <a:buFont typeface="Arial" panose="020B0604020202020204" pitchFamily="34" charset="0"/>
              <a:buNone/>
              <a:defRPr sz="4400" b="0">
                <a:solidFill>
                  <a:srgbClr val="1D4971"/>
                </a:solidFill>
                <a:latin typeface="微软雅黑" panose="020B0503020204020204" pitchFamily="34" charset="-122"/>
                <a:ea typeface="微软雅黑" panose="020B0503020204020204" pitchFamily="34" charset="-122"/>
              </a:defRPr>
            </a:lvl1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zh-CN" altLang="en-US" sz="4400" b="1" spc="300" dirty="0">
                <a:solidFill>
                  <a:srgbClr val="044875"/>
                </a:solidFill>
                <a:latin typeface="微软雅黑" panose="020B0503020204020204" pitchFamily="34" charset="-122"/>
                <a:ea typeface="微软雅黑" panose="020B0503020204020204" pitchFamily="34" charset="-122"/>
              </a:rPr>
              <a:t>学生近视防控</a:t>
            </a:r>
            <a:endParaRPr lang="zh-CN" altLang="en-US" sz="4400" b="1" spc="300" dirty="0">
              <a:solidFill>
                <a:srgbClr val="044875"/>
              </a:solidFill>
              <a:latin typeface="微软雅黑" panose="020B0503020204020204" pitchFamily="34" charset="-122"/>
              <a:ea typeface="微软雅黑" panose="020B0503020204020204" pitchFamily="34" charset="-122"/>
            </a:endParaRPr>
          </a:p>
          <a:p>
            <a:pPr lvl="0"/>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6" name="页脚占位符 4"/>
          <p:cNvSpPr>
            <a:spLocks noGrp="1"/>
          </p:cNvSpPr>
          <p:nvPr>
            <p:ph type="ftr" sz="quarter" idx="11"/>
          </p:nvPr>
        </p:nvSpPr>
        <p:spPr/>
        <p:txBody>
          <a:bodyPr/>
          <a:lstStyle>
            <a:lvl1pPr>
              <a:defRPr/>
            </a:lvl1pPr>
          </a:lstStyle>
          <a:p>
            <a:endParaRPr lang="en-US"/>
          </a:p>
        </p:txBody>
      </p:sp>
      <p:sp>
        <p:nvSpPr>
          <p:cNvPr id="7"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8" name="页脚占位符 4"/>
          <p:cNvSpPr>
            <a:spLocks noGrp="1"/>
          </p:cNvSpPr>
          <p:nvPr>
            <p:ph type="ftr" sz="quarter" idx="11"/>
          </p:nvPr>
        </p:nvSpPr>
        <p:spPr/>
        <p:txBody>
          <a:bodyPr/>
          <a:lstStyle>
            <a:lvl1pPr>
              <a:defRPr/>
            </a:lvl1pPr>
          </a:lstStyle>
          <a:p>
            <a:endParaRPr lang="en-US"/>
          </a:p>
        </p:txBody>
      </p:sp>
      <p:sp>
        <p:nvSpPr>
          <p:cNvPr id="9"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4" name="页脚占位符 4"/>
          <p:cNvSpPr>
            <a:spLocks noGrp="1"/>
          </p:cNvSpPr>
          <p:nvPr>
            <p:ph type="ftr" sz="quarter" idx="11"/>
          </p:nvPr>
        </p:nvSpPr>
        <p:spPr/>
        <p:txBody>
          <a:bodyPr/>
          <a:lstStyle>
            <a:lvl1pPr>
              <a:defRPr/>
            </a:lvl1pPr>
          </a:lstStyle>
          <a:p>
            <a:endParaRPr lang="en-US"/>
          </a:p>
        </p:txBody>
      </p:sp>
      <p:sp>
        <p:nvSpPr>
          <p:cNvPr id="5"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3" name="页脚占位符 4"/>
          <p:cNvSpPr>
            <a:spLocks noGrp="1"/>
          </p:cNvSpPr>
          <p:nvPr>
            <p:ph type="ftr" sz="quarter" idx="11"/>
          </p:nvPr>
        </p:nvSpPr>
        <p:spPr/>
        <p:txBody>
          <a:bodyPr/>
          <a:lstStyle>
            <a:lvl1pPr>
              <a:defRPr/>
            </a:lvl1pPr>
          </a:lstStyle>
          <a:p>
            <a:endParaRPr lang="en-US"/>
          </a:p>
        </p:txBody>
      </p:sp>
      <p:sp>
        <p:nvSpPr>
          <p:cNvPr id="4"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3"/>
          <p:cNvSpPr>
            <a:spLocks noGrp="1"/>
          </p:cNvSpPr>
          <p:nvPr>
            <p:ph type="dt" sz="half" idx="10"/>
          </p:nvPr>
        </p:nvSpPr>
        <p:spPr/>
        <p:txBody>
          <a:bodyPr/>
          <a:lstStyle>
            <a:lvl1pPr>
              <a:defRPr/>
            </a:lvl1pPr>
          </a:lstStyle>
          <a:p>
            <a:fld id="{1FC76A9D-C6B6-4D3B-B41A-57CA10A90C97}" type="datetimeFigureOut">
              <a:rPr lang="en-US" smtClean="0"/>
            </a:fld>
            <a:endParaRPr lang="en-US"/>
          </a:p>
        </p:txBody>
      </p:sp>
      <p:sp>
        <p:nvSpPr>
          <p:cNvPr id="6" name="页脚占位符 4"/>
          <p:cNvSpPr>
            <a:spLocks noGrp="1"/>
          </p:cNvSpPr>
          <p:nvPr>
            <p:ph type="ftr" sz="quarter" idx="11"/>
          </p:nvPr>
        </p:nvSpPr>
        <p:spPr/>
        <p:txBody>
          <a:bodyPr/>
          <a:lstStyle>
            <a:lvl1pPr>
              <a:defRPr/>
            </a:lvl1pPr>
          </a:lstStyle>
          <a:p>
            <a:endParaRPr lang="en-US"/>
          </a:p>
        </p:txBody>
      </p:sp>
      <p:sp>
        <p:nvSpPr>
          <p:cNvPr id="7" name="灯片编号占位符 5"/>
          <p:cNvSpPr>
            <a:spLocks noGrp="1"/>
          </p:cNvSpPr>
          <p:nvPr>
            <p:ph type="sldNum" sz="quarter" idx="12"/>
          </p:nvPr>
        </p:nvSpPr>
        <p:spPr/>
        <p:txBody>
          <a:bodyPr/>
          <a:lstStyle>
            <a:lvl1pPr>
              <a:defRPr/>
            </a:lvl1pPr>
          </a:lstStyle>
          <a:p>
            <a:fld id="{2446079C-3E54-4144-B75D-4A6E7218CB1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fld id="{1FC76A9D-C6B6-4D3B-B41A-57CA10A90C97}" type="datetimeFigureOut">
              <a:rPr lang="en-US" smtClean="0"/>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2446079C-3E54-4144-B75D-4A6E7218CB1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1018288"/>
            <a:ext cx="12208952" cy="1701484"/>
          </a:xfrm>
          <a:prstGeom prst="rect">
            <a:avLst/>
          </a:prstGeom>
          <a:solidFill>
            <a:schemeClr val="accent1">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3200" dirty="0"/>
          </a:p>
        </p:txBody>
      </p:sp>
      <p:sp>
        <p:nvSpPr>
          <p:cNvPr id="5124" name="Rectangle 33"/>
          <p:cNvSpPr>
            <a:spLocks noGrp="1" noChangeArrowheads="1"/>
          </p:cNvSpPr>
          <p:nvPr>
            <p:ph type="ctrTitle"/>
          </p:nvPr>
        </p:nvSpPr>
        <p:spPr>
          <a:xfrm>
            <a:off x="964504" y="1296018"/>
            <a:ext cx="10385345" cy="1469600"/>
          </a:xfrm>
        </p:spPr>
        <p:txBody>
          <a:bodyPr/>
          <a:lstStyle/>
          <a:p>
            <a:pPr algn="ctr" defTabSz="1218565"/>
            <a:r>
              <a:rPr lang="zh-CN" altLang="en-US" sz="4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新型冠状病毒肺炎防</a:t>
            </a:r>
            <a:r>
              <a:rPr lang="zh-CN" altLang="en-US" sz="4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控适宜技术</a:t>
            </a:r>
            <a:endParaRPr lang="zh-CN" altLang="en-US" sz="4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2" name="TextBox 3"/>
          <p:cNvSpPr txBox="1">
            <a:spLocks noChangeArrowheads="1"/>
          </p:cNvSpPr>
          <p:nvPr/>
        </p:nvSpPr>
        <p:spPr bwMode="auto">
          <a:xfrm>
            <a:off x="698500" y="3206750"/>
            <a:ext cx="695579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3E73"/>
                </a:solidFill>
                <a:latin typeface="Arial" panose="020B0604020202020204" pitchFamily="34" charset="0"/>
              </a:defRPr>
            </a:lvl1pPr>
            <a:lvl2pPr marL="742950" indent="-285750">
              <a:defRPr>
                <a:solidFill>
                  <a:srgbClr val="003E73"/>
                </a:solidFill>
                <a:latin typeface="Arial" panose="020B0604020202020204" pitchFamily="34" charset="0"/>
              </a:defRPr>
            </a:lvl2pPr>
            <a:lvl3pPr marL="1143000" indent="-228600">
              <a:defRPr>
                <a:solidFill>
                  <a:srgbClr val="003E73"/>
                </a:solidFill>
                <a:latin typeface="Arial" panose="020B0604020202020204" pitchFamily="34" charset="0"/>
              </a:defRPr>
            </a:lvl3pPr>
            <a:lvl4pPr marL="1600200" indent="-228600">
              <a:defRPr>
                <a:solidFill>
                  <a:srgbClr val="003E73"/>
                </a:solidFill>
                <a:latin typeface="Arial" panose="020B0604020202020204" pitchFamily="34" charset="0"/>
              </a:defRPr>
            </a:lvl4pPr>
            <a:lvl5pPr marL="2057400" indent="-228600">
              <a:defRPr>
                <a:solidFill>
                  <a:srgbClr val="003E73"/>
                </a:solidFill>
                <a:latin typeface="Arial" panose="020B0604020202020204" pitchFamily="34" charset="0"/>
              </a:defRPr>
            </a:lvl5pPr>
            <a:lvl6pPr marL="2514600" indent="-228600" algn="ctr" eaLnBrk="0" fontAlgn="base" hangingPunct="0">
              <a:spcBef>
                <a:spcPct val="0"/>
              </a:spcBef>
              <a:spcAft>
                <a:spcPct val="0"/>
              </a:spcAft>
              <a:defRPr>
                <a:solidFill>
                  <a:srgbClr val="003E73"/>
                </a:solidFill>
                <a:latin typeface="Arial" panose="020B0604020202020204" pitchFamily="34" charset="0"/>
              </a:defRPr>
            </a:lvl6pPr>
            <a:lvl7pPr marL="2971800" indent="-228600" algn="ctr" eaLnBrk="0" fontAlgn="base" hangingPunct="0">
              <a:spcBef>
                <a:spcPct val="0"/>
              </a:spcBef>
              <a:spcAft>
                <a:spcPct val="0"/>
              </a:spcAft>
              <a:defRPr>
                <a:solidFill>
                  <a:srgbClr val="003E73"/>
                </a:solidFill>
                <a:latin typeface="Arial" panose="020B0604020202020204" pitchFamily="34" charset="0"/>
              </a:defRPr>
            </a:lvl7pPr>
            <a:lvl8pPr marL="3429000" indent="-228600" algn="ctr" eaLnBrk="0" fontAlgn="base" hangingPunct="0">
              <a:spcBef>
                <a:spcPct val="0"/>
              </a:spcBef>
              <a:spcAft>
                <a:spcPct val="0"/>
              </a:spcAft>
              <a:defRPr>
                <a:solidFill>
                  <a:srgbClr val="003E73"/>
                </a:solidFill>
                <a:latin typeface="Arial" panose="020B0604020202020204" pitchFamily="34" charset="0"/>
              </a:defRPr>
            </a:lvl8pPr>
            <a:lvl9pPr marL="3886200" indent="-228600" algn="ctr" eaLnBrk="0" fontAlgn="base" hangingPunct="0">
              <a:spcBef>
                <a:spcPct val="0"/>
              </a:spcBef>
              <a:spcAft>
                <a:spcPct val="0"/>
              </a:spcAft>
              <a:defRPr>
                <a:solidFill>
                  <a:srgbClr val="003E73"/>
                </a:solidFill>
                <a:latin typeface="Arial" panose="020B0604020202020204" pitchFamily="34" charset="0"/>
              </a:defRPr>
            </a:lvl9pPr>
          </a:lstStyle>
          <a:p>
            <a:pPr>
              <a:lnSpc>
                <a:spcPct val="150000"/>
              </a:lnSpc>
            </a:pPr>
            <a:r>
              <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rPr>
              <a:t>江夏区疾病预防控制中心</a:t>
            </a:r>
            <a:endParaRPr lang="en-US" altLang="zh-CN" sz="4000"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4000" b="1" dirty="0">
                <a:solidFill>
                  <a:schemeClr val="tx1">
                    <a:lumMod val="95000"/>
                    <a:lumOff val="5000"/>
                  </a:schemeClr>
                </a:solidFill>
                <a:latin typeface="微软雅黑" panose="020B0503020204020204" pitchFamily="34" charset="-122"/>
                <a:ea typeface="微软雅黑" panose="020B0503020204020204" pitchFamily="34" charset="-122"/>
              </a:rPr>
              <a:t>2021</a:t>
            </a:r>
            <a:r>
              <a:rPr lang="zh-CN" altLang="en-US" sz="4000" b="1" dirty="0" smtClean="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4000" b="1" dirty="0" smtClean="0">
                <a:solidFill>
                  <a:schemeClr val="tx1">
                    <a:lumMod val="95000"/>
                    <a:lumOff val="5000"/>
                  </a:schemeClr>
                </a:solidFill>
                <a:latin typeface="微软雅黑" panose="020B0503020204020204" pitchFamily="34" charset="-122"/>
                <a:ea typeface="微软雅黑" panose="020B0503020204020204" pitchFamily="34" charset="-122"/>
              </a:rPr>
              <a:t>08</a:t>
            </a:r>
            <a:r>
              <a:rPr lang="zh-CN" altLang="en-US" sz="4000" b="1" dirty="0" smtClean="0">
                <a:solidFill>
                  <a:schemeClr val="tx1">
                    <a:lumMod val="95000"/>
                    <a:lumOff val="5000"/>
                  </a:schemeClr>
                </a:solidFill>
                <a:latin typeface="微软雅黑" panose="020B0503020204020204" pitchFamily="34" charset="-122"/>
                <a:ea typeface="微软雅黑" panose="020B0503020204020204" pitchFamily="34" charset="-122"/>
              </a:rPr>
              <a:t>月</a:t>
            </a:r>
            <a:r>
              <a:rPr lang="en-US" altLang="zh-CN" sz="4000" b="1" dirty="0" smtClean="0">
                <a:solidFill>
                  <a:schemeClr val="tx1">
                    <a:lumMod val="95000"/>
                    <a:lumOff val="5000"/>
                  </a:schemeClr>
                </a:solidFill>
                <a:latin typeface="微软雅黑" panose="020B0503020204020204" pitchFamily="34" charset="-122"/>
                <a:ea typeface="微软雅黑" panose="020B0503020204020204" pitchFamily="34" charset="-122"/>
              </a:rPr>
              <a:t>25</a:t>
            </a:r>
            <a:r>
              <a:rPr lang="zh-CN" altLang="en-US" sz="4000" b="1" dirty="0" smtClean="0">
                <a:solidFill>
                  <a:schemeClr val="tx1">
                    <a:lumMod val="95000"/>
                    <a:lumOff val="5000"/>
                  </a:schemeClr>
                </a:solidFill>
                <a:latin typeface="微软雅黑" panose="020B0503020204020204" pitchFamily="34" charset="-122"/>
                <a:ea typeface="微软雅黑" panose="020B0503020204020204" pitchFamily="34" charset="-122"/>
              </a:rPr>
              <a:t>日</a:t>
            </a:r>
            <a:endParaRPr lang="zh-CN" altLang="en-US" sz="40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rPr>
              <a:t>     </a:t>
            </a:r>
            <a:endParaRPr lang="en-US" altLang="zh-CN" sz="4000" b="1"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4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1" name="Picture 5" descr="cdc"/>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246897" y="81911"/>
            <a:ext cx="1603716" cy="108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26"/>
          <p:cNvGrpSpPr/>
          <p:nvPr/>
        </p:nvGrpSpPr>
        <p:grpSpPr bwMode="auto">
          <a:xfrm>
            <a:off x="7653403" y="3206663"/>
            <a:ext cx="3812088" cy="3405288"/>
            <a:chOff x="7725103" y="1655379"/>
            <a:chExt cx="4265384" cy="3279228"/>
          </a:xfrm>
        </p:grpSpPr>
        <p:pic>
          <p:nvPicPr>
            <p:cNvPr id="12" name="图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5103" y="1655379"/>
              <a:ext cx="4265384" cy="327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5"/>
            <p:cNvSpPr txBox="1"/>
            <p:nvPr/>
          </p:nvSpPr>
          <p:spPr>
            <a:xfrm>
              <a:off x="7914043" y="1876451"/>
              <a:ext cx="1451334" cy="384018"/>
            </a:xfrm>
            <a:prstGeom prst="rect">
              <a:avLst/>
            </a:prstGeom>
            <a:solidFill>
              <a:schemeClr val="accent6">
                <a:lumMod val="20000"/>
                <a:lumOff val="80000"/>
              </a:schemeClr>
            </a:solidFill>
          </p:spPr>
          <p:txBody>
            <a:bodyPr>
              <a:spAutoFit/>
            </a:bodyPr>
            <a:lstStyle/>
            <a:p>
              <a:pPr algn="ctr">
                <a:defRPr/>
              </a:pPr>
              <a:endParaRPr lang="zh-CN" sz="2000" dirty="0">
                <a:latin typeface="华文新魏" panose="02010800040101010101" pitchFamily="2" charset="-122"/>
                <a:ea typeface="华文新魏" panose="02010800040101010101" pitchFamily="2"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94055" y="827405"/>
            <a:ext cx="10939145" cy="4803140"/>
          </a:xfrm>
        </p:spPr>
        <p:txBody>
          <a:bodyPr/>
          <a:lstStyle/>
          <a:p>
            <a:pPr>
              <a:lnSpc>
                <a:spcPct val="150000"/>
              </a:lnSpc>
              <a:buNone/>
            </a:pPr>
            <a:r>
              <a:rPr lang="zh-CN" altLang="en-US" sz="2800" b="1" dirty="0">
                <a:solidFill>
                  <a:schemeClr val="accent5"/>
                </a:solidFill>
              </a:rPr>
              <a:t>佩戴口罩</a:t>
            </a:r>
            <a:endParaRPr lang="en-US" altLang="zh-CN" sz="2800" b="1" dirty="0">
              <a:solidFill>
                <a:schemeClr val="accent5"/>
              </a:solidFill>
            </a:endParaRPr>
          </a:p>
          <a:p>
            <a:pPr>
              <a:lnSpc>
                <a:spcPct val="150000"/>
              </a:lnSpc>
            </a:pPr>
            <a:r>
              <a:rPr lang="zh-CN" altLang="en-US" b="1" dirty="0"/>
              <a:t>正确摘脱方法</a:t>
            </a:r>
            <a:endParaRPr lang="en-US" altLang="zh-CN" b="1" dirty="0"/>
          </a:p>
          <a:p>
            <a:pPr lvl="1">
              <a:lnSpc>
                <a:spcPct val="150000"/>
              </a:lnSpc>
            </a:pPr>
            <a:r>
              <a:rPr lang="zh-CN" altLang="en-US" sz="2400" dirty="0"/>
              <a:t>脱下口罩时</a:t>
            </a:r>
            <a:r>
              <a:rPr lang="zh-CN" altLang="en-US" sz="2400" b="1" dirty="0">
                <a:solidFill>
                  <a:srgbClr val="C00000"/>
                </a:solidFill>
              </a:rPr>
              <a:t>避免触碰口罩外侧</a:t>
            </a:r>
            <a:r>
              <a:rPr lang="zh-CN" altLang="en-US" sz="2400" dirty="0"/>
              <a:t>，</a:t>
            </a:r>
            <a:r>
              <a:rPr lang="zh-CN" altLang="en-US" sz="2400" b="1" dirty="0"/>
              <a:t>用手抓着系带取下</a:t>
            </a:r>
            <a:r>
              <a:rPr lang="zh-CN" altLang="en-US" sz="2400" dirty="0"/>
              <a:t>，避免细菌沾附到手上以手为媒介扩散。</a:t>
            </a:r>
            <a:endParaRPr lang="zh-CN" altLang="en-US" sz="2400" dirty="0"/>
          </a:p>
          <a:p>
            <a:pPr lvl="1">
              <a:lnSpc>
                <a:spcPct val="150000"/>
              </a:lnSpc>
            </a:pPr>
            <a:r>
              <a:rPr lang="zh-CN" altLang="en-US" sz="2400" dirty="0"/>
              <a:t>不建议将摘下来的口罩直接塞进口袋里这样容易造成医用口罩二次污染，</a:t>
            </a:r>
            <a:r>
              <a:rPr lang="zh-CN" altLang="en-US" sz="2400" b="1" dirty="0"/>
              <a:t>如果有专用垃圾箱内应丢入</a:t>
            </a:r>
            <a:r>
              <a:rPr lang="zh-CN" altLang="en-US" sz="2400" dirty="0"/>
              <a:t>，如果没有专用垃圾箱时一定要将接触口鼻的一面朝里折好，放入清洁的自封袋中再丢弃。</a:t>
            </a:r>
            <a:endParaRPr lang="en-US" altLang="zh-CN" sz="2400" dirty="0"/>
          </a:p>
          <a:p>
            <a:pPr lvl="1">
              <a:lnSpc>
                <a:spcPct val="150000"/>
              </a:lnSpc>
            </a:pPr>
            <a:r>
              <a:rPr lang="zh-CN" altLang="en-US" sz="2400" b="1" dirty="0">
                <a:solidFill>
                  <a:srgbClr val="C00000"/>
                </a:solidFill>
              </a:rPr>
              <a:t>摘脱口罩之后，一定要记得手卫生</a:t>
            </a:r>
            <a:r>
              <a:rPr lang="zh-CN" altLang="en-US" sz="2400" dirty="0"/>
              <a:t>。</a:t>
            </a:r>
            <a:endParaRPr lang="zh-CN" altLang="en-US" sz="2400" dirty="0"/>
          </a:p>
        </p:txBody>
      </p:sp>
      <p:sp>
        <p:nvSpPr>
          <p:cNvPr id="5" name="文本占位符 4"/>
          <p:cNvSpPr>
            <a:spLocks noGrp="1"/>
          </p:cNvSpPr>
          <p:nvPr>
            <p:ph type="body" sz="quarter" idx="10"/>
          </p:nvPr>
        </p:nvSpPr>
        <p:spPr/>
        <p:txBody>
          <a:bodyPr/>
          <a:lstStyle/>
          <a:p>
            <a:r>
              <a:rPr lang="zh-CN" altLang="en-US" sz="24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p>
        </p:txBody>
      </p:sp>
      <p:sp>
        <p:nvSpPr>
          <p:cNvPr id="6" name="矩形 5"/>
          <p:cNvSpPr/>
          <p:nvPr/>
        </p:nvSpPr>
        <p:spPr>
          <a:xfrm>
            <a:off x="1170432" y="6239179"/>
            <a:ext cx="9838944" cy="306705"/>
          </a:xfrm>
          <a:prstGeom prst="rect">
            <a:avLst/>
          </a:prstGeom>
        </p:spPr>
        <p:txBody>
          <a:bodyPr wrap="square">
            <a:spAutoFit/>
          </a:bodyPr>
          <a:lstStyle/>
          <a:p>
            <a:endParaRPr lang="en-US" altLang="zh-CN" sz="14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46844" y="653712"/>
            <a:ext cx="11352547" cy="5606880"/>
          </a:xfrm>
        </p:spPr>
        <p:txBody>
          <a:bodyPr/>
          <a:lstStyle/>
          <a:p>
            <a:pPr>
              <a:lnSpc>
                <a:spcPct val="150000"/>
              </a:lnSpc>
              <a:buNone/>
            </a:pPr>
            <a:r>
              <a:rPr lang="zh-CN" altLang="en-US" sz="2800" b="1" dirty="0">
                <a:solidFill>
                  <a:schemeClr val="accent5"/>
                </a:solidFill>
              </a:rPr>
              <a:t>佩戴口罩</a:t>
            </a:r>
            <a:endParaRPr lang="en-US" altLang="zh-CN" sz="2800" b="1" dirty="0">
              <a:solidFill>
                <a:schemeClr val="accent5"/>
              </a:solidFill>
            </a:endParaRPr>
          </a:p>
          <a:p>
            <a:pPr>
              <a:lnSpc>
                <a:spcPct val="150000"/>
              </a:lnSpc>
            </a:pPr>
            <a:r>
              <a:rPr lang="zh-CN" altLang="en-US" b="1" dirty="0"/>
              <a:t>口罩更换方法</a:t>
            </a:r>
            <a:endParaRPr lang="zh-CN" altLang="en-US" b="1" dirty="0"/>
          </a:p>
          <a:p>
            <a:pPr lvl="1">
              <a:lnSpc>
                <a:spcPct val="150000"/>
              </a:lnSpc>
            </a:pPr>
            <a:r>
              <a:rPr lang="zh-CN" altLang="en-US" dirty="0"/>
              <a:t>医用标准的防护口罩均有使用期限，口罩专人专用，人员间</a:t>
            </a:r>
            <a:r>
              <a:rPr lang="zh-CN" altLang="en-US" b="1" dirty="0">
                <a:solidFill>
                  <a:srgbClr val="C00000"/>
                </a:solidFill>
              </a:rPr>
              <a:t>不能交叉使用</a:t>
            </a:r>
            <a:r>
              <a:rPr lang="zh-CN" altLang="en-US" dirty="0"/>
              <a:t>。</a:t>
            </a:r>
            <a:endParaRPr lang="en-US" altLang="zh-CN" dirty="0"/>
          </a:p>
          <a:p>
            <a:pPr lvl="1">
              <a:lnSpc>
                <a:spcPct val="150000"/>
              </a:lnSpc>
            </a:pPr>
            <a:r>
              <a:rPr lang="zh-CN" altLang="en-US" dirty="0"/>
              <a:t>中低等风险类别的暴露人员佩戴的口罩</a:t>
            </a:r>
            <a:r>
              <a:rPr lang="zh-CN" altLang="en-US" b="1" dirty="0">
                <a:solidFill>
                  <a:srgbClr val="C00000"/>
                </a:solidFill>
              </a:rPr>
              <a:t>可反复多次使用</a:t>
            </a:r>
            <a:r>
              <a:rPr lang="zh-CN" altLang="en-US" dirty="0"/>
              <a:t>。口罩佩戴前按规程洗手，佩戴时避免接触口罩内侧。</a:t>
            </a:r>
            <a:endParaRPr lang="en-US" altLang="zh-CN" dirty="0"/>
          </a:p>
          <a:p>
            <a:pPr lvl="1">
              <a:lnSpc>
                <a:spcPct val="150000"/>
              </a:lnSpc>
            </a:pPr>
            <a:r>
              <a:rPr lang="zh-CN" altLang="en-US" dirty="0"/>
              <a:t>口罩脏污、变形、损坏、有异味时需要</a:t>
            </a:r>
            <a:r>
              <a:rPr lang="zh-CN" altLang="en-US" b="1" dirty="0">
                <a:solidFill>
                  <a:srgbClr val="C00000"/>
                </a:solidFill>
              </a:rPr>
              <a:t>及时更换</a:t>
            </a:r>
            <a:r>
              <a:rPr lang="zh-CN" altLang="en-US" dirty="0"/>
              <a:t>。</a:t>
            </a:r>
            <a:endParaRPr lang="en-US" altLang="zh-CN" dirty="0"/>
          </a:p>
          <a:p>
            <a:pPr marL="0" lvl="1" indent="0">
              <a:lnSpc>
                <a:spcPct val="150000"/>
              </a:lnSpc>
            </a:pPr>
            <a:r>
              <a:rPr lang="zh-CN" altLang="en-US" sz="2400" b="1" dirty="0"/>
              <a:t>  口罩保存方法</a:t>
            </a:r>
            <a:endParaRPr lang="en-US" altLang="zh-CN" sz="2400" b="1" dirty="0"/>
          </a:p>
          <a:p>
            <a:pPr lvl="1">
              <a:lnSpc>
                <a:spcPct val="150000"/>
              </a:lnSpc>
            </a:pPr>
            <a:r>
              <a:rPr lang="zh-CN" altLang="en-US" dirty="0"/>
              <a:t>如需再次使用的口罩，可</a:t>
            </a:r>
            <a:r>
              <a:rPr lang="zh-CN" altLang="en-US" b="1" dirty="0"/>
              <a:t>悬挂在洁净、干燥通风处</a:t>
            </a:r>
            <a:r>
              <a:rPr lang="zh-CN" altLang="en-US" dirty="0"/>
              <a:t>，或将其放置在清洁、透气的纸袋中。</a:t>
            </a:r>
            <a:endParaRPr lang="en-US" altLang="zh-CN" dirty="0"/>
          </a:p>
          <a:p>
            <a:pPr lvl="1">
              <a:lnSpc>
                <a:spcPct val="150000"/>
              </a:lnSpc>
            </a:pPr>
            <a:r>
              <a:rPr lang="zh-CN" altLang="en-US" dirty="0"/>
              <a:t>口罩需</a:t>
            </a:r>
            <a:r>
              <a:rPr lang="zh-CN" altLang="en-US" b="1" dirty="0">
                <a:solidFill>
                  <a:srgbClr val="C00000"/>
                </a:solidFill>
              </a:rPr>
              <a:t>单独存放</a:t>
            </a:r>
            <a:r>
              <a:rPr lang="zh-CN" altLang="en-US" dirty="0"/>
              <a:t>，避免彼此接触，并标识口罩使用人员。</a:t>
            </a:r>
            <a:endParaRPr lang="en-US" altLang="zh-CN" dirty="0"/>
          </a:p>
          <a:p>
            <a:pPr lvl="1">
              <a:lnSpc>
                <a:spcPct val="150000"/>
              </a:lnSpc>
            </a:pPr>
            <a:r>
              <a:rPr lang="zh-CN" altLang="en-US" b="1" dirty="0">
                <a:solidFill>
                  <a:srgbClr val="C00000"/>
                </a:solidFill>
              </a:rPr>
              <a:t>医用标准防护口罩不能清洗</a:t>
            </a:r>
            <a:r>
              <a:rPr lang="zh-CN" altLang="en-US" dirty="0"/>
              <a:t>，也不可使用消毒剂、加热等方法进行消毒。</a:t>
            </a:r>
            <a:endParaRPr lang="en-US" altLang="zh-CN" dirty="0"/>
          </a:p>
          <a:p>
            <a:pPr lvl="1">
              <a:lnSpc>
                <a:spcPct val="150000"/>
              </a:lnSpc>
            </a:pPr>
            <a:endParaRPr lang="zh-CN" altLang="en-US" dirty="0"/>
          </a:p>
        </p:txBody>
      </p:sp>
      <p:sp>
        <p:nvSpPr>
          <p:cNvPr id="5" name="文本占位符 4"/>
          <p:cNvSpPr>
            <a:spLocks noGrp="1"/>
          </p:cNvSpPr>
          <p:nvPr>
            <p:ph type="body" sz="quarter" idx="10"/>
          </p:nvPr>
        </p:nvSpPr>
        <p:spPr/>
        <p:txBody>
          <a:bodyPr/>
          <a:lstStyle/>
          <a:p>
            <a:r>
              <a:rPr lang="zh-CN" altLang="en-US" sz="24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70703" y="659148"/>
            <a:ext cx="11821297" cy="4351338"/>
          </a:xfrm>
        </p:spPr>
        <p:txBody>
          <a:bodyPr/>
          <a:lstStyle/>
          <a:p>
            <a:pPr>
              <a:lnSpc>
                <a:spcPct val="150000"/>
              </a:lnSpc>
              <a:buNone/>
            </a:pPr>
            <a:r>
              <a:rPr lang="zh-CN" altLang="en-US" sz="2800" b="1" dirty="0">
                <a:solidFill>
                  <a:schemeClr val="accent5"/>
                </a:solidFill>
              </a:rPr>
              <a:t>佩戴口罩</a:t>
            </a:r>
            <a:endParaRPr lang="en-US" altLang="zh-CN" sz="2800" b="1" dirty="0">
              <a:solidFill>
                <a:schemeClr val="accent5"/>
              </a:solidFill>
            </a:endParaRPr>
          </a:p>
          <a:p>
            <a:pPr>
              <a:lnSpc>
                <a:spcPct val="150000"/>
              </a:lnSpc>
            </a:pPr>
            <a:r>
              <a:rPr lang="zh-CN" altLang="en-US" b="1" dirty="0"/>
              <a:t>正确处理方法</a:t>
            </a:r>
            <a:endParaRPr lang="en-US" altLang="zh-CN" b="1" dirty="0"/>
          </a:p>
          <a:p>
            <a:pPr lvl="1">
              <a:lnSpc>
                <a:spcPct val="150000"/>
              </a:lnSpc>
            </a:pPr>
            <a:r>
              <a:rPr lang="zh-CN" altLang="en-US" b="1" dirty="0">
                <a:solidFill>
                  <a:schemeClr val="accent5"/>
                </a:solidFill>
              </a:rPr>
              <a:t>健康人群佩戴过的口罩</a:t>
            </a:r>
            <a:endParaRPr lang="zh-CN" altLang="en-US" b="1" dirty="0">
              <a:solidFill>
                <a:schemeClr val="accent5"/>
              </a:solidFill>
            </a:endParaRPr>
          </a:p>
          <a:p>
            <a:pPr lvl="1">
              <a:lnSpc>
                <a:spcPct val="150000"/>
              </a:lnSpc>
            </a:pPr>
            <a:r>
              <a:rPr lang="zh-CN" altLang="en-US" dirty="0"/>
              <a:t>健康人群佩戴过的口罩，因接触病原微生物风险较低，此类使用过的口罩可以</a:t>
            </a:r>
            <a:r>
              <a:rPr lang="zh-CN" altLang="en-US" b="1" dirty="0">
                <a:solidFill>
                  <a:srgbClr val="C00000"/>
                </a:solidFill>
              </a:rPr>
              <a:t>向外对折</a:t>
            </a:r>
            <a:r>
              <a:rPr lang="zh-CN" altLang="en-US" dirty="0"/>
              <a:t>后，放入一次性使用自封袋或者垃圾袋中</a:t>
            </a:r>
            <a:r>
              <a:rPr lang="zh-CN" altLang="en-US" b="1" dirty="0">
                <a:solidFill>
                  <a:srgbClr val="C00000"/>
                </a:solidFill>
              </a:rPr>
              <a:t>封好、扎紧</a:t>
            </a:r>
            <a:r>
              <a:rPr lang="zh-CN" altLang="en-US" dirty="0"/>
              <a:t>，再丢入带盖的垃圾桶。</a:t>
            </a:r>
            <a:endParaRPr lang="zh-CN" altLang="en-US" b="1" dirty="0">
              <a:solidFill>
                <a:schemeClr val="accent5"/>
              </a:solidFill>
            </a:endParaRPr>
          </a:p>
          <a:p>
            <a:pPr lvl="1">
              <a:lnSpc>
                <a:spcPct val="150000"/>
              </a:lnSpc>
            </a:pPr>
            <a:r>
              <a:rPr lang="zh-CN" altLang="en-US" dirty="0"/>
              <a:t>放置到套有塑料袋并加盖的垃圾桶，</a:t>
            </a:r>
            <a:r>
              <a:rPr lang="zh-CN" altLang="en-US" b="1" dirty="0">
                <a:solidFill>
                  <a:srgbClr val="C00000"/>
                </a:solidFill>
              </a:rPr>
              <a:t>定时清理</a:t>
            </a:r>
            <a:r>
              <a:rPr lang="zh-CN" altLang="en-US" dirty="0"/>
              <a:t>，清理前用</a:t>
            </a:r>
            <a:r>
              <a:rPr lang="zh-CN" altLang="en-US" b="1" dirty="0"/>
              <a:t>医用</a:t>
            </a:r>
            <a:r>
              <a:rPr lang="en-US" altLang="zh-CN" b="1" dirty="0"/>
              <a:t>75</a:t>
            </a:r>
            <a:r>
              <a:rPr lang="zh-CN" altLang="en-US" b="1" dirty="0"/>
              <a:t>％酒精或含有效氯</a:t>
            </a:r>
            <a:r>
              <a:rPr lang="en-US" altLang="zh-CN" b="1" dirty="0"/>
              <a:t>500mg/L</a:t>
            </a:r>
            <a:r>
              <a:rPr lang="zh-CN" altLang="en-US" b="1" dirty="0"/>
              <a:t>的含氯消毒液</a:t>
            </a:r>
            <a:r>
              <a:rPr lang="zh-CN" altLang="en-US" dirty="0"/>
              <a:t>（即</a:t>
            </a:r>
            <a:r>
              <a:rPr lang="en-US" altLang="zh-CN" dirty="0"/>
              <a:t>5%</a:t>
            </a:r>
            <a:r>
              <a:rPr lang="zh-CN" altLang="en-US" dirty="0"/>
              <a:t>的</a:t>
            </a:r>
            <a:r>
              <a:rPr lang="en-US" altLang="zh-CN" dirty="0"/>
              <a:t>84</a:t>
            </a:r>
            <a:r>
              <a:rPr lang="zh-CN" altLang="en-US" dirty="0"/>
              <a:t>消毒液按照</a:t>
            </a:r>
            <a:r>
              <a:rPr lang="en-US" altLang="zh-CN" dirty="0"/>
              <a:t>1</a:t>
            </a:r>
            <a:r>
              <a:rPr lang="zh-CN" altLang="en-US" dirty="0"/>
              <a:t>：</a:t>
            </a:r>
            <a:r>
              <a:rPr lang="en-US" altLang="zh-CN" dirty="0"/>
              <a:t>99</a:t>
            </a:r>
            <a:r>
              <a:rPr lang="zh-CN" altLang="en-US" dirty="0"/>
              <a:t>配比，或者每片含</a:t>
            </a:r>
            <a:r>
              <a:rPr lang="en-US" altLang="zh-CN" dirty="0"/>
              <a:t>500mg</a:t>
            </a:r>
            <a:r>
              <a:rPr lang="zh-CN" altLang="en-US" dirty="0"/>
              <a:t>有效氯的泡腾消毒片，按照</a:t>
            </a:r>
            <a:r>
              <a:rPr lang="en-US" altLang="zh-CN" dirty="0"/>
              <a:t>1</a:t>
            </a:r>
            <a:r>
              <a:rPr lang="zh-CN" altLang="en-US" dirty="0"/>
              <a:t>升水</a:t>
            </a:r>
            <a:r>
              <a:rPr lang="en-US" altLang="zh-CN" dirty="0"/>
              <a:t>1</a:t>
            </a:r>
            <a:r>
              <a:rPr lang="zh-CN" altLang="en-US" dirty="0"/>
              <a:t>片，用自来水溶解稀释，配好的消毒液含有效氯</a:t>
            </a:r>
            <a:r>
              <a:rPr lang="en-US" altLang="zh-CN" dirty="0"/>
              <a:t>500mg/L</a:t>
            </a:r>
            <a:r>
              <a:rPr lang="zh-CN" altLang="en-US" dirty="0"/>
              <a:t>，现配现用）喷洒或浇洒至完全湿润，然后扎紧塑料袋口后丢入带盖的垃圾箱。</a:t>
            </a:r>
            <a:endParaRPr lang="zh-CN" altLang="en-US" dirty="0"/>
          </a:p>
          <a:p>
            <a:pPr lvl="1">
              <a:lnSpc>
                <a:spcPct val="150000"/>
              </a:lnSpc>
            </a:pPr>
            <a:endParaRPr lang="zh-CN" altLang="en-US" dirty="0"/>
          </a:p>
        </p:txBody>
      </p:sp>
      <p:sp>
        <p:nvSpPr>
          <p:cNvPr id="5" name="文本占位符 4"/>
          <p:cNvSpPr>
            <a:spLocks noGrp="1"/>
          </p:cNvSpPr>
          <p:nvPr>
            <p:ph type="body" sz="quarter" idx="10"/>
          </p:nvPr>
        </p:nvSpPr>
        <p:spPr/>
        <p:txBody>
          <a:bodyPr/>
          <a:lstStyle/>
          <a:p>
            <a:r>
              <a:rPr lang="zh-CN" altLang="en-US" sz="24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endParaRPr lang="zh-CN" altLang="en-US"/>
          </a:p>
          <a:p>
            <a:pPr algn="ctr"/>
            <a:endParaRPr lang="zh-CN" altLang="en-US"/>
          </a:p>
          <a:p>
            <a:pPr algn="ctr"/>
            <a:endParaRPr lang="zh-CN" altLang="en-US"/>
          </a:p>
          <a:p>
            <a:pPr algn="ctr"/>
            <a:endParaRPr lang="zh-CN" altLang="en-US"/>
          </a:p>
          <a:p>
            <a:pPr algn="ctr"/>
            <a:endParaRPr lang="zh-CN" altLang="en-US"/>
          </a:p>
        </p:txBody>
      </p:sp>
      <p:sp>
        <p:nvSpPr>
          <p:cNvPr id="3" name="文本占位符 2"/>
          <p:cNvSpPr>
            <a:spLocks noGrp="1"/>
          </p:cNvSpPr>
          <p:nvPr>
            <p:ph type="body" sz="quarter" idx="10"/>
          </p:nvPr>
        </p:nvSpPr>
        <p:spPr/>
        <p:txBody>
          <a:bodyPr/>
          <a:p>
            <a:r>
              <a:rPr lang="zh-CN" altLang="en-US" b="1">
                <a:ln w="9525">
                  <a:solidFill>
                    <a:schemeClr val="bg1"/>
                  </a:solidFill>
                  <a:prstDash val="solid"/>
                </a:ln>
                <a:effectLst>
                  <a:outerShdw blurRad="12700" dist="38100" dir="2700000" algn="tl" rotWithShape="0">
                    <a:schemeClr val="bg1">
                      <a:lumMod val="50000"/>
                    </a:schemeClr>
                  </a:outerShdw>
                </a:effectLst>
                <a:sym typeface="+mn-ea"/>
              </a:rPr>
              <a:t>农村消毒技术指南</a:t>
            </a:r>
            <a:endParaRPr lang="zh-CN" altLang="en-US"/>
          </a:p>
        </p:txBody>
      </p:sp>
      <p:sp>
        <p:nvSpPr>
          <p:cNvPr id="4" name="矩形 3"/>
          <p:cNvSpPr/>
          <p:nvPr/>
        </p:nvSpPr>
        <p:spPr>
          <a:xfrm>
            <a:off x="2331720" y="2829560"/>
            <a:ext cx="7528560" cy="1198880"/>
          </a:xfrm>
          <a:prstGeom prst="rect">
            <a:avLst/>
          </a:prstGeom>
          <a:noFill/>
          <a:ln>
            <a:noFill/>
          </a:ln>
        </p:spPr>
        <p:txBody>
          <a:bodyPr wrap="none" rtlCol="0" anchor="t">
            <a:spAutoFit/>
          </a:bodyPr>
          <a:p>
            <a:pPr algn="ctr"/>
            <a:r>
              <a:rPr lang="zh-CN" altLang="en-US" sz="7200" b="1">
                <a:ln w="9525">
                  <a:solidFill>
                    <a:schemeClr val="bg1"/>
                  </a:solidFill>
                  <a:prstDash val="solid"/>
                </a:ln>
                <a:solidFill>
                  <a:schemeClr val="tx1"/>
                </a:solidFill>
                <a:effectLst>
                  <a:outerShdw blurRad="12700" dist="38100" dir="2700000" algn="tl" rotWithShape="0">
                    <a:schemeClr val="bg1">
                      <a:lumMod val="50000"/>
                    </a:schemeClr>
                  </a:outerShdw>
                </a:effectLst>
              </a:rPr>
              <a:t>简易消毒技术指南</a:t>
            </a:r>
            <a:endParaRPr lang="zh-CN" altLang="en-US" sz="72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22129" y="903588"/>
            <a:ext cx="11018767" cy="5627921"/>
          </a:xfrm>
        </p:spPr>
        <p:txBody>
          <a:bodyPr/>
          <a:lstStyle/>
          <a:p>
            <a:pPr>
              <a:lnSpc>
                <a:spcPct val="150000"/>
              </a:lnSpc>
            </a:pPr>
            <a:r>
              <a:rPr lang="zh-CN" altLang="en-US" sz="2000" b="1" dirty="0">
                <a:solidFill>
                  <a:srgbClr val="7030A0"/>
                </a:solidFill>
              </a:rPr>
              <a:t>居家日常预防性消毒方法</a:t>
            </a:r>
            <a:r>
              <a:rPr lang="zh-CN" altLang="en-US" sz="2000" b="1" dirty="0">
                <a:solidFill>
                  <a:srgbClr val="C00000"/>
                </a:solidFill>
              </a:rPr>
              <a:t>（注意消毒方法选择、消毒剂浓度、消毒频率和时间）</a:t>
            </a:r>
            <a:endParaRPr lang="en-US" altLang="zh-CN" sz="2000" b="1" dirty="0">
              <a:solidFill>
                <a:srgbClr val="C00000"/>
              </a:solidFill>
            </a:endParaRPr>
          </a:p>
          <a:p>
            <a:pPr>
              <a:lnSpc>
                <a:spcPct val="150000"/>
              </a:lnSpc>
              <a:buNone/>
            </a:pPr>
            <a:r>
              <a:rPr lang="zh-CN" altLang="zh-CN" sz="1800" b="1" dirty="0">
                <a:solidFill>
                  <a:srgbClr val="7030A0"/>
                </a:solidFill>
              </a:rPr>
              <a:t>（</a:t>
            </a:r>
            <a:r>
              <a:rPr lang="en-US" altLang="zh-CN" sz="1800" b="1" dirty="0">
                <a:solidFill>
                  <a:srgbClr val="7030A0"/>
                </a:solidFill>
              </a:rPr>
              <a:t>1</a:t>
            </a:r>
            <a:r>
              <a:rPr lang="zh-CN" altLang="zh-CN" sz="1800" b="1" dirty="0">
                <a:solidFill>
                  <a:srgbClr val="7030A0"/>
                </a:solidFill>
              </a:rPr>
              <a:t>）空气：</a:t>
            </a:r>
            <a:endParaRPr lang="en-US" altLang="zh-CN" sz="1800" b="1" dirty="0">
              <a:solidFill>
                <a:srgbClr val="7030A0"/>
              </a:solidFill>
            </a:endParaRPr>
          </a:p>
          <a:p>
            <a:pPr>
              <a:lnSpc>
                <a:spcPct val="150000"/>
              </a:lnSpc>
            </a:pPr>
            <a:r>
              <a:rPr lang="zh-CN" altLang="zh-CN" sz="1800" dirty="0"/>
              <a:t>首选</a:t>
            </a:r>
            <a:r>
              <a:rPr lang="zh-CN" altLang="zh-CN" sz="1800" b="1" dirty="0">
                <a:solidFill>
                  <a:srgbClr val="C00000"/>
                </a:solidFill>
              </a:rPr>
              <a:t>开窗通风换气</a:t>
            </a:r>
            <a:r>
              <a:rPr lang="zh-CN" altLang="zh-CN" sz="1800" dirty="0"/>
              <a:t>。</a:t>
            </a:r>
            <a:r>
              <a:rPr lang="zh-CN" altLang="zh-CN" sz="1800" b="1" dirty="0"/>
              <a:t>温暖季节宜实行全日开窗</a:t>
            </a:r>
            <a:r>
              <a:rPr lang="zh-CN" altLang="zh-CN" sz="1800" dirty="0"/>
              <a:t>；寒冷季节可在课前和课间休息期间开启教室和走廊的门窗换气，</a:t>
            </a:r>
            <a:r>
              <a:rPr lang="zh-CN" altLang="zh-CN" sz="1800" b="1" dirty="0"/>
              <a:t>每日通风</a:t>
            </a:r>
            <a:r>
              <a:rPr lang="en-US" altLang="zh-CN" sz="1800" b="1" dirty="0"/>
              <a:t>2-3</a:t>
            </a:r>
            <a:r>
              <a:rPr lang="zh-CN" altLang="zh-CN" sz="1800" b="1" dirty="0"/>
              <a:t>次，每次不少于</a:t>
            </a:r>
            <a:r>
              <a:rPr lang="en-US" altLang="zh-CN" sz="1800" b="1" dirty="0"/>
              <a:t>30min</a:t>
            </a:r>
            <a:r>
              <a:rPr lang="zh-CN" altLang="zh-CN" sz="1800" dirty="0"/>
              <a:t>。</a:t>
            </a:r>
            <a:endParaRPr lang="en-US" altLang="zh-CN" sz="1800" dirty="0"/>
          </a:p>
          <a:p>
            <a:pPr>
              <a:lnSpc>
                <a:spcPct val="150000"/>
              </a:lnSpc>
            </a:pPr>
            <a:r>
              <a:rPr lang="zh-CN" altLang="zh-CN" sz="1800" dirty="0"/>
              <a:t>对于无法开窗的情况，采用</a:t>
            </a:r>
            <a:r>
              <a:rPr lang="zh-CN" altLang="zh-CN" sz="1800" b="1" dirty="0">
                <a:solidFill>
                  <a:schemeClr val="accent5"/>
                </a:solidFill>
              </a:rPr>
              <a:t>移动式紫外线消毒器</a:t>
            </a:r>
            <a:r>
              <a:rPr lang="zh-CN" altLang="zh-CN" sz="1800" dirty="0"/>
              <a:t>（按照紫外线灯管功率为</a:t>
            </a:r>
            <a:r>
              <a:rPr lang="en-US" altLang="zh-CN" sz="1800" dirty="0"/>
              <a:t>1.5</a:t>
            </a:r>
            <a:r>
              <a:rPr lang="zh-CN" altLang="zh-CN" sz="1800" dirty="0"/>
              <a:t>瓦</a:t>
            </a:r>
            <a:r>
              <a:rPr lang="en-US" altLang="zh-CN" sz="1800" dirty="0"/>
              <a:t>/m³</a:t>
            </a:r>
            <a:r>
              <a:rPr lang="zh-CN" altLang="zh-CN" sz="1800" dirty="0"/>
              <a:t>均匀分布于室内）</a:t>
            </a:r>
            <a:r>
              <a:rPr lang="zh-CN" altLang="en-US" sz="1800" dirty="0"/>
              <a:t>，</a:t>
            </a:r>
            <a:r>
              <a:rPr lang="zh-CN" altLang="zh-CN" sz="1800" b="1" dirty="0"/>
              <a:t>每次照射不少于</a:t>
            </a:r>
            <a:r>
              <a:rPr lang="en-US" altLang="zh-CN" sz="1800" b="1" dirty="0"/>
              <a:t>1h</a:t>
            </a:r>
            <a:r>
              <a:rPr lang="zh-CN" altLang="zh-CN" sz="1800" b="1" dirty="0"/>
              <a:t>，每天</a:t>
            </a:r>
            <a:r>
              <a:rPr lang="en-US" altLang="zh-CN" sz="1800" b="1" dirty="0"/>
              <a:t>1</a:t>
            </a:r>
            <a:r>
              <a:rPr lang="zh-CN" altLang="zh-CN" sz="1800" b="1" dirty="0"/>
              <a:t>次。</a:t>
            </a:r>
            <a:endParaRPr lang="zh-CN" altLang="zh-CN" sz="1800" b="1" dirty="0"/>
          </a:p>
          <a:p>
            <a:pPr>
              <a:lnSpc>
                <a:spcPct val="150000"/>
              </a:lnSpc>
            </a:pPr>
            <a:r>
              <a:rPr lang="zh-CN" altLang="en-US" sz="1800" b="1" dirty="0"/>
              <a:t>禁止</a:t>
            </a:r>
            <a:r>
              <a:rPr lang="zh-CN" altLang="zh-CN" sz="1800" b="1" dirty="0"/>
              <a:t>使用集中空调系统</a:t>
            </a:r>
            <a:r>
              <a:rPr lang="zh-CN" altLang="en-US" sz="1800" b="1" dirty="0"/>
              <a:t>。</a:t>
            </a:r>
            <a:endParaRPr lang="zh-CN" altLang="zh-CN" sz="1800" dirty="0"/>
          </a:p>
          <a:p>
            <a:pPr>
              <a:lnSpc>
                <a:spcPct val="150000"/>
              </a:lnSpc>
              <a:buNone/>
            </a:pPr>
            <a:br>
              <a:rPr lang="zh-CN" altLang="en-US" sz="1800" dirty="0"/>
            </a:br>
            <a:endParaRPr lang="en-US" altLang="zh-CN" sz="1800" dirty="0"/>
          </a:p>
          <a:p>
            <a:pPr>
              <a:lnSpc>
                <a:spcPct val="150000"/>
              </a:lnSpc>
            </a:pPr>
            <a:endParaRPr lang="en-US" altLang="zh-CN" sz="1800" dirty="0"/>
          </a:p>
          <a:p>
            <a:pPr>
              <a:lnSpc>
                <a:spcPct val="150000"/>
              </a:lnSpc>
            </a:pPr>
            <a:endParaRPr lang="zh-CN" altLang="en-US" sz="1800" dirty="0"/>
          </a:p>
        </p:txBody>
      </p:sp>
      <p:sp>
        <p:nvSpPr>
          <p:cNvPr id="7" name="文本占位符 4"/>
          <p:cNvSpPr>
            <a:spLocks noGrp="1"/>
          </p:cNvSpPr>
          <p:nvPr>
            <p:ph type="body" sz="quarter" idx="10"/>
          </p:nvPr>
        </p:nvSpPr>
        <p:spPr>
          <a:xfrm>
            <a:off x="694246" y="171387"/>
            <a:ext cx="4816475" cy="499173"/>
          </a:xfrm>
        </p:spPr>
        <p:txBody>
          <a:bodyPr/>
          <a:lstStyle/>
          <a:p>
            <a:r>
              <a:rPr lang="zh-CN" altLang="en-US" b="1" dirty="0"/>
              <a:t>农村消毒技术指南</a:t>
            </a:r>
            <a:endParaRPr lang="zh-CN" altLang="en-US" b="1" dirty="0"/>
          </a:p>
          <a:p>
            <a:endParaRPr lang="zh-CN" altLang="en-US" b="1" dirty="0"/>
          </a:p>
        </p:txBody>
      </p:sp>
      <p:sp>
        <p:nvSpPr>
          <p:cNvPr id="5" name="矩形 4"/>
          <p:cNvSpPr/>
          <p:nvPr/>
        </p:nvSpPr>
        <p:spPr>
          <a:xfrm>
            <a:off x="873760" y="6306235"/>
            <a:ext cx="7244080" cy="275590"/>
          </a:xfrm>
          <a:prstGeom prst="rect">
            <a:avLst/>
          </a:prstGeom>
        </p:spPr>
        <p:txBody>
          <a:bodyPr wrap="square">
            <a:spAutoFit/>
          </a:bodyPr>
          <a:lstStyle/>
          <a:p>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85553" y="1074276"/>
            <a:ext cx="10994383" cy="5627921"/>
          </a:xfrm>
        </p:spPr>
        <p:txBody>
          <a:bodyPr/>
          <a:lstStyle/>
          <a:p>
            <a:pPr>
              <a:lnSpc>
                <a:spcPct val="150000"/>
              </a:lnSpc>
            </a:pPr>
            <a:r>
              <a:rPr lang="zh-CN" altLang="en-US" sz="2000" b="1" dirty="0">
                <a:solidFill>
                  <a:srgbClr val="7030A0"/>
                </a:solidFill>
              </a:rPr>
              <a:t>日常预防性消毒方法</a:t>
            </a:r>
            <a:r>
              <a:rPr lang="zh-CN" altLang="en-US" sz="2000" b="1" dirty="0">
                <a:solidFill>
                  <a:srgbClr val="C00000"/>
                </a:solidFill>
              </a:rPr>
              <a:t>（注意消毒方法选择、消毒剂浓度、消毒频率和时间）</a:t>
            </a:r>
            <a:endParaRPr lang="en-US" altLang="zh-CN" sz="2000" b="1" dirty="0">
              <a:solidFill>
                <a:srgbClr val="C00000"/>
              </a:solidFill>
            </a:endParaRPr>
          </a:p>
          <a:p>
            <a:pPr>
              <a:lnSpc>
                <a:spcPct val="150000"/>
              </a:lnSpc>
              <a:buNone/>
            </a:pPr>
            <a:r>
              <a:rPr lang="zh-CN" altLang="zh-CN" sz="1800" b="1" dirty="0">
                <a:solidFill>
                  <a:srgbClr val="7030A0"/>
                </a:solidFill>
              </a:rPr>
              <a:t>（</a:t>
            </a:r>
            <a:r>
              <a:rPr lang="en-US" altLang="zh-CN" sz="1800" b="1" dirty="0">
                <a:solidFill>
                  <a:srgbClr val="7030A0"/>
                </a:solidFill>
              </a:rPr>
              <a:t>2</a:t>
            </a:r>
            <a:r>
              <a:rPr lang="zh-CN" altLang="zh-CN" sz="1800" b="1" dirty="0">
                <a:solidFill>
                  <a:srgbClr val="7030A0"/>
                </a:solidFill>
              </a:rPr>
              <a:t>）</a:t>
            </a:r>
            <a:r>
              <a:rPr lang="zh-CN" altLang="en-US" sz="1800" b="1" dirty="0">
                <a:solidFill>
                  <a:srgbClr val="7030A0"/>
                </a:solidFill>
              </a:rPr>
              <a:t>地面、</a:t>
            </a:r>
            <a:r>
              <a:rPr lang="zh-CN" altLang="zh-CN" sz="1800" b="1" dirty="0">
                <a:solidFill>
                  <a:srgbClr val="7030A0"/>
                </a:solidFill>
              </a:rPr>
              <a:t>物体表面：</a:t>
            </a:r>
            <a:endParaRPr lang="en-US" altLang="zh-CN" sz="1800" dirty="0"/>
          </a:p>
          <a:p>
            <a:pPr>
              <a:lnSpc>
                <a:spcPct val="150000"/>
              </a:lnSpc>
            </a:pPr>
            <a:r>
              <a:rPr lang="zh-CN" altLang="zh-CN" sz="1800" b="1" dirty="0">
                <a:solidFill>
                  <a:schemeClr val="accent1"/>
                </a:solidFill>
              </a:rPr>
              <a:t>地面</a:t>
            </a:r>
            <a:r>
              <a:rPr lang="zh-CN" altLang="en-US" sz="1800" b="1" dirty="0">
                <a:solidFill>
                  <a:schemeClr val="accent1"/>
                </a:solidFill>
              </a:rPr>
              <a:t>：</a:t>
            </a:r>
            <a:r>
              <a:rPr lang="zh-CN" altLang="zh-CN" sz="1800" dirty="0"/>
              <a:t>可用有</a:t>
            </a:r>
            <a:r>
              <a:rPr lang="zh-CN" altLang="zh-CN" sz="1800" b="1" dirty="0">
                <a:solidFill>
                  <a:srgbClr val="FF0000"/>
                </a:solidFill>
              </a:rPr>
              <a:t>效氯浓度为</a:t>
            </a:r>
            <a:r>
              <a:rPr lang="en-US" altLang="zh-CN" sz="1800" dirty="0">
                <a:solidFill>
                  <a:srgbClr val="FF0000"/>
                </a:solidFill>
                <a:sym typeface="+mn-ea"/>
              </a:rPr>
              <a:t>250mg/L</a:t>
            </a:r>
            <a:r>
              <a:rPr lang="zh-CN" altLang="en-US" sz="1800" dirty="0">
                <a:solidFill>
                  <a:srgbClr val="FF0000"/>
                </a:solidFill>
                <a:sym typeface="+mn-ea"/>
              </a:rPr>
              <a:t>（</a:t>
            </a:r>
            <a:r>
              <a:rPr lang="en-US" altLang="zh-CN" sz="1800" dirty="0">
                <a:solidFill>
                  <a:srgbClr val="FF0000"/>
                </a:solidFill>
                <a:sym typeface="+mn-ea"/>
              </a:rPr>
              <a:t>1:50</a:t>
            </a:r>
            <a:r>
              <a:rPr lang="zh-CN" altLang="en-US" sz="1800" dirty="0">
                <a:solidFill>
                  <a:srgbClr val="FF0000"/>
                </a:solidFill>
                <a:sym typeface="+mn-ea"/>
              </a:rPr>
              <a:t>）</a:t>
            </a:r>
            <a:r>
              <a:rPr lang="zh-CN" altLang="zh-CN" sz="1800" dirty="0">
                <a:solidFill>
                  <a:srgbClr val="FF0000"/>
                </a:solidFill>
                <a:sym typeface="+mn-ea"/>
              </a:rPr>
              <a:t>～</a:t>
            </a:r>
            <a:r>
              <a:rPr lang="en-US" altLang="zh-CN" sz="1800" dirty="0">
                <a:solidFill>
                  <a:srgbClr val="FF0000"/>
                </a:solidFill>
                <a:sym typeface="+mn-ea"/>
              </a:rPr>
              <a:t>500mg/L</a:t>
            </a:r>
            <a:r>
              <a:rPr lang="zh-CN" altLang="en-US" sz="1800" dirty="0">
                <a:solidFill>
                  <a:srgbClr val="FF0000"/>
                </a:solidFill>
                <a:sym typeface="+mn-ea"/>
              </a:rPr>
              <a:t>（</a:t>
            </a:r>
            <a:r>
              <a:rPr lang="en-US" altLang="zh-CN" sz="1800" dirty="0">
                <a:solidFill>
                  <a:srgbClr val="FF0000"/>
                </a:solidFill>
                <a:sym typeface="+mn-ea"/>
              </a:rPr>
              <a:t>1:100</a:t>
            </a:r>
            <a:r>
              <a:rPr lang="zh-CN" altLang="en-US" sz="1800" dirty="0">
                <a:solidFill>
                  <a:srgbClr val="FF0000"/>
                </a:solidFill>
                <a:sym typeface="+mn-ea"/>
              </a:rPr>
              <a:t>）</a:t>
            </a:r>
            <a:r>
              <a:rPr lang="zh-CN" altLang="zh-CN" sz="1800" b="1" dirty="0">
                <a:solidFill>
                  <a:srgbClr val="FF0000"/>
                </a:solidFill>
              </a:rPr>
              <a:t>的消毒剂拖拭</a:t>
            </a:r>
            <a:r>
              <a:rPr lang="zh-CN" altLang="zh-CN" sz="1800" dirty="0"/>
              <a:t>，作用</a:t>
            </a:r>
            <a:r>
              <a:rPr lang="en-US" altLang="zh-CN" sz="1800" b="1" dirty="0"/>
              <a:t>30</a:t>
            </a:r>
            <a:r>
              <a:rPr lang="zh-CN" altLang="zh-CN" sz="1800" b="1" dirty="0"/>
              <a:t>分钟</a:t>
            </a:r>
            <a:r>
              <a:rPr lang="zh-CN" altLang="zh-CN" sz="1800" dirty="0"/>
              <a:t>后再用</a:t>
            </a:r>
            <a:r>
              <a:rPr lang="zh-CN" altLang="zh-CN" sz="1800" b="1" dirty="0"/>
              <a:t>清水</a:t>
            </a:r>
            <a:r>
              <a:rPr lang="zh-CN" altLang="zh-CN" sz="1800" dirty="0"/>
              <a:t>拖拭干净；每日建议两次</a:t>
            </a:r>
            <a:endParaRPr lang="en-US" altLang="zh-CN" sz="1800" dirty="0"/>
          </a:p>
          <a:p>
            <a:pPr>
              <a:lnSpc>
                <a:spcPct val="150000"/>
              </a:lnSpc>
            </a:pPr>
            <a:endParaRPr lang="en-US" altLang="zh-CN" sz="100" dirty="0"/>
          </a:p>
          <a:p>
            <a:pPr>
              <a:lnSpc>
                <a:spcPct val="150000"/>
              </a:lnSpc>
            </a:pPr>
            <a:r>
              <a:rPr lang="zh-CN" altLang="zh-CN" sz="1800" b="1" dirty="0">
                <a:solidFill>
                  <a:schemeClr val="accent1"/>
                </a:solidFill>
              </a:rPr>
              <a:t>桌椅、窗台、角橱、门窗把手、床栏、电话机、开关、洗手盆、坐便器、台面等</a:t>
            </a:r>
            <a:r>
              <a:rPr lang="zh-CN" altLang="en-US" sz="1800" dirty="0"/>
              <a:t>：</a:t>
            </a:r>
            <a:r>
              <a:rPr lang="zh-CN" altLang="zh-CN" sz="1800" dirty="0"/>
              <a:t>用</a:t>
            </a:r>
            <a:r>
              <a:rPr lang="en-US" altLang="zh-CN" sz="1800" b="1" dirty="0"/>
              <a:t>250mg/L</a:t>
            </a:r>
            <a:r>
              <a:rPr lang="zh-CN" altLang="zh-CN" sz="1800" b="1" dirty="0"/>
              <a:t>～</a:t>
            </a:r>
            <a:r>
              <a:rPr lang="en-US" altLang="zh-CN" sz="1800" b="1" dirty="0"/>
              <a:t>500mg/L</a:t>
            </a:r>
            <a:r>
              <a:rPr lang="zh-CN" altLang="zh-CN" sz="1800" b="1" dirty="0">
                <a:solidFill>
                  <a:srgbClr val="C00000"/>
                </a:solidFill>
              </a:rPr>
              <a:t>含氯消毒液擦拭消毒</a:t>
            </a:r>
            <a:r>
              <a:rPr lang="zh-CN" altLang="zh-CN" sz="1800" dirty="0"/>
              <a:t>，作用</a:t>
            </a:r>
            <a:r>
              <a:rPr lang="en-US" altLang="zh-CN" sz="1800" b="1" dirty="0"/>
              <a:t>30min</a:t>
            </a:r>
            <a:r>
              <a:rPr lang="zh-CN" altLang="zh-CN" sz="1800" b="1" dirty="0"/>
              <a:t>后</a:t>
            </a:r>
            <a:r>
              <a:rPr lang="zh-CN" altLang="zh-CN" sz="1800" dirty="0"/>
              <a:t>用清水擦拭干净，</a:t>
            </a:r>
            <a:r>
              <a:rPr lang="zh-CN" altLang="zh-CN" sz="1800" b="1" dirty="0"/>
              <a:t>每天至少一次</a:t>
            </a:r>
            <a:r>
              <a:rPr lang="zh-CN" altLang="zh-CN" sz="1800" dirty="0"/>
              <a:t>。</a:t>
            </a:r>
            <a:endParaRPr lang="en-US" altLang="zh-CN" sz="1800" dirty="0"/>
          </a:p>
          <a:p>
            <a:pPr>
              <a:lnSpc>
                <a:spcPct val="150000"/>
              </a:lnSpc>
            </a:pPr>
            <a:endParaRPr lang="en-US" altLang="zh-CN" sz="100" dirty="0"/>
          </a:p>
          <a:p>
            <a:pPr>
              <a:lnSpc>
                <a:spcPct val="150000"/>
              </a:lnSpc>
            </a:pPr>
            <a:r>
              <a:rPr lang="zh-CN" altLang="zh-CN" sz="1800" b="1" dirty="0">
                <a:solidFill>
                  <a:schemeClr val="accent1"/>
                </a:solidFill>
              </a:rPr>
              <a:t>电脑键盘及其他贵重电子设备</a:t>
            </a:r>
            <a:r>
              <a:rPr lang="zh-CN" altLang="en-US" sz="1800" b="1" dirty="0">
                <a:solidFill>
                  <a:schemeClr val="accent1"/>
                </a:solidFill>
              </a:rPr>
              <a:t>：</a:t>
            </a:r>
            <a:r>
              <a:rPr lang="zh-CN" altLang="zh-CN" sz="1800" dirty="0"/>
              <a:t>可以用含乙</a:t>
            </a:r>
            <a:r>
              <a:rPr lang="zh-CN" altLang="zh-CN" sz="1800" b="1" dirty="0"/>
              <a:t>醇</a:t>
            </a:r>
            <a:r>
              <a:rPr lang="en-US" altLang="zh-CN" sz="1800" b="1" dirty="0"/>
              <a:t>75%</a:t>
            </a:r>
            <a:r>
              <a:rPr lang="zh-CN" altLang="zh-CN" sz="1800" b="1" dirty="0"/>
              <a:t>的酒精棉球或酒精消毒片</a:t>
            </a:r>
            <a:r>
              <a:rPr lang="zh-CN" altLang="zh-CN" sz="1800" dirty="0"/>
              <a:t>擦拭消毒。</a:t>
            </a:r>
            <a:br>
              <a:rPr lang="zh-CN" altLang="en-US" sz="1800" dirty="0"/>
            </a:br>
            <a:endParaRPr lang="en-US" altLang="zh-CN" sz="1800" dirty="0"/>
          </a:p>
          <a:p>
            <a:pPr>
              <a:lnSpc>
                <a:spcPct val="150000"/>
              </a:lnSpc>
            </a:pPr>
            <a:endParaRPr lang="en-US" altLang="zh-CN" sz="1800" dirty="0"/>
          </a:p>
          <a:p>
            <a:pPr>
              <a:lnSpc>
                <a:spcPct val="150000"/>
              </a:lnSpc>
            </a:pPr>
            <a:endParaRPr lang="zh-CN" altLang="en-US" sz="1800" dirty="0"/>
          </a:p>
        </p:txBody>
      </p:sp>
      <p:sp>
        <p:nvSpPr>
          <p:cNvPr id="7" name="文本占位符 4"/>
          <p:cNvSpPr>
            <a:spLocks noGrp="1"/>
          </p:cNvSpPr>
          <p:nvPr>
            <p:ph type="body" sz="quarter" idx="10"/>
          </p:nvPr>
        </p:nvSpPr>
        <p:spPr>
          <a:xfrm>
            <a:off x="694246" y="171387"/>
            <a:ext cx="4816475" cy="499173"/>
          </a:xfrm>
        </p:spPr>
        <p:txBody>
          <a:bodyPr/>
          <a:lstStyle/>
          <a:p>
            <a:r>
              <a:rPr lang="zh-CN" altLang="en-US" b="1" dirty="0"/>
              <a:t>农村消毒技术指南</a:t>
            </a:r>
            <a:endParaRPr lang="zh-CN" altLang="en-US" b="1" dirty="0"/>
          </a:p>
          <a:p>
            <a:endParaRPr lang="zh-CN" altLang="en-US" b="1" dirty="0"/>
          </a:p>
        </p:txBody>
      </p:sp>
      <p:sp>
        <p:nvSpPr>
          <p:cNvPr id="5" name="矩形 4"/>
          <p:cNvSpPr/>
          <p:nvPr/>
        </p:nvSpPr>
        <p:spPr>
          <a:xfrm>
            <a:off x="873760" y="6306235"/>
            <a:ext cx="7244080" cy="275590"/>
          </a:xfrm>
          <a:prstGeom prst="rect">
            <a:avLst/>
          </a:prstGeom>
        </p:spPr>
        <p:txBody>
          <a:bodyPr wrap="square">
            <a:spAutoFit/>
          </a:bodyPr>
          <a:lstStyle/>
          <a:p>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0899" y="852127"/>
            <a:ext cx="10764972" cy="5451137"/>
          </a:xfrm>
        </p:spPr>
        <p:txBody>
          <a:bodyPr/>
          <a:lstStyle/>
          <a:p>
            <a:pPr>
              <a:lnSpc>
                <a:spcPct val="150000"/>
              </a:lnSpc>
            </a:pPr>
            <a:r>
              <a:rPr lang="zh-CN" altLang="en-US" sz="2000" b="1" dirty="0">
                <a:solidFill>
                  <a:srgbClr val="7030A0"/>
                </a:solidFill>
              </a:rPr>
              <a:t>日常预防性消毒方法</a:t>
            </a:r>
            <a:endParaRPr lang="en-US" altLang="zh-CN" sz="2000" b="1" dirty="0">
              <a:solidFill>
                <a:srgbClr val="7030A0"/>
              </a:solidFill>
            </a:endParaRPr>
          </a:p>
          <a:p>
            <a:pPr>
              <a:lnSpc>
                <a:spcPct val="150000"/>
              </a:lnSpc>
              <a:buNone/>
            </a:pPr>
            <a:r>
              <a:rPr lang="zh-CN" altLang="en-US" sz="1800" b="1" dirty="0">
                <a:solidFill>
                  <a:srgbClr val="7030A0"/>
                </a:solidFill>
              </a:rPr>
              <a:t>（</a:t>
            </a:r>
            <a:r>
              <a:rPr lang="en-US" altLang="zh-CN" sz="1800" b="1" dirty="0">
                <a:solidFill>
                  <a:srgbClr val="7030A0"/>
                </a:solidFill>
              </a:rPr>
              <a:t>5</a:t>
            </a:r>
            <a:r>
              <a:rPr lang="zh-CN" altLang="en-US" sz="1800" b="1" dirty="0">
                <a:solidFill>
                  <a:srgbClr val="7030A0"/>
                </a:solidFill>
              </a:rPr>
              <a:t>）卫生间：</a:t>
            </a:r>
            <a:endParaRPr lang="en-US" altLang="zh-CN" sz="1800" b="1" dirty="0">
              <a:solidFill>
                <a:srgbClr val="7030A0"/>
              </a:solidFill>
            </a:endParaRPr>
          </a:p>
          <a:p>
            <a:pPr>
              <a:lnSpc>
                <a:spcPct val="150000"/>
              </a:lnSpc>
            </a:pPr>
            <a:r>
              <a:rPr lang="zh-CN" altLang="zh-CN" sz="1800" dirty="0"/>
              <a:t>可用有效氯浓度为</a:t>
            </a:r>
            <a:r>
              <a:rPr lang="en-US" altLang="zh-CN" sz="1800" dirty="0"/>
              <a:t>250mg/L</a:t>
            </a:r>
            <a:r>
              <a:rPr lang="zh-CN" altLang="en-US" sz="1800" dirty="0"/>
              <a:t>（</a:t>
            </a:r>
            <a:r>
              <a:rPr lang="en-US" altLang="zh-CN" sz="1800" dirty="0"/>
              <a:t>1:200</a:t>
            </a:r>
            <a:r>
              <a:rPr lang="zh-CN" altLang="en-US" sz="1800" dirty="0"/>
              <a:t>）</a:t>
            </a:r>
            <a:r>
              <a:rPr lang="zh-CN" altLang="zh-CN" sz="1800" dirty="0"/>
              <a:t>～</a:t>
            </a:r>
            <a:r>
              <a:rPr lang="en-US" altLang="zh-CN" sz="1800" dirty="0"/>
              <a:t>500mg/L</a:t>
            </a:r>
            <a:r>
              <a:rPr lang="zh-CN" altLang="en-US" sz="1800" dirty="0"/>
              <a:t>（</a:t>
            </a:r>
            <a:r>
              <a:rPr lang="en-US" altLang="zh-CN" sz="1800" dirty="0"/>
              <a:t>1:100</a:t>
            </a:r>
            <a:r>
              <a:rPr lang="zh-CN" altLang="en-US" sz="1800" dirty="0"/>
              <a:t>）</a:t>
            </a:r>
            <a:r>
              <a:rPr lang="zh-CN" altLang="zh-CN" sz="1800" dirty="0"/>
              <a:t>的消毒剂</a:t>
            </a:r>
            <a:r>
              <a:rPr lang="zh-CN" altLang="zh-CN" sz="1800" b="1" dirty="0">
                <a:solidFill>
                  <a:srgbClr val="C00000"/>
                </a:solidFill>
              </a:rPr>
              <a:t>擦拭</a:t>
            </a:r>
            <a:r>
              <a:rPr lang="zh-CN" altLang="zh-CN" sz="1800" b="1" dirty="0"/>
              <a:t>门把手、水龙头、马桶按钮、洗手台面</a:t>
            </a:r>
            <a:r>
              <a:rPr lang="zh-CN" altLang="zh-CN" sz="1800" dirty="0"/>
              <a:t>等或将有效氯浓度为</a:t>
            </a:r>
            <a:r>
              <a:rPr lang="en-US" altLang="zh-CN" sz="1800" dirty="0">
                <a:sym typeface="+mn-ea"/>
              </a:rPr>
              <a:t>250mg/L</a:t>
            </a:r>
            <a:r>
              <a:rPr lang="zh-CN" altLang="en-US" sz="1800" dirty="0">
                <a:sym typeface="+mn-ea"/>
              </a:rPr>
              <a:t>（</a:t>
            </a:r>
            <a:r>
              <a:rPr lang="en-US" altLang="zh-CN" sz="1800" dirty="0">
                <a:sym typeface="+mn-ea"/>
              </a:rPr>
              <a:t>1:200</a:t>
            </a:r>
            <a:r>
              <a:rPr lang="zh-CN" altLang="en-US" sz="1800" dirty="0">
                <a:sym typeface="+mn-ea"/>
              </a:rPr>
              <a:t>）</a:t>
            </a:r>
            <a:r>
              <a:rPr lang="zh-CN" altLang="zh-CN" sz="1800" dirty="0">
                <a:sym typeface="+mn-ea"/>
              </a:rPr>
              <a:t>～</a:t>
            </a:r>
            <a:r>
              <a:rPr lang="en-US" altLang="zh-CN" sz="1800" dirty="0">
                <a:sym typeface="+mn-ea"/>
              </a:rPr>
              <a:t>500mg/L</a:t>
            </a:r>
            <a:r>
              <a:rPr lang="zh-CN" altLang="en-US" sz="1800" dirty="0">
                <a:sym typeface="+mn-ea"/>
              </a:rPr>
              <a:t>（</a:t>
            </a:r>
            <a:r>
              <a:rPr lang="en-US" altLang="zh-CN" sz="1800" dirty="0">
                <a:sym typeface="+mn-ea"/>
              </a:rPr>
              <a:t>1:100</a:t>
            </a:r>
            <a:r>
              <a:rPr lang="zh-CN" altLang="en-US" sz="1800" dirty="0">
                <a:sym typeface="+mn-ea"/>
              </a:rPr>
              <a:t>）</a:t>
            </a:r>
            <a:r>
              <a:rPr lang="zh-CN" altLang="zh-CN" sz="1800" dirty="0"/>
              <a:t>消毒液放入喷雾器中进行空间及表面</a:t>
            </a:r>
            <a:r>
              <a:rPr lang="zh-CN" altLang="zh-CN" sz="1800" b="1" dirty="0">
                <a:solidFill>
                  <a:srgbClr val="C00000"/>
                </a:solidFill>
              </a:rPr>
              <a:t>喷雾至湿润</a:t>
            </a:r>
            <a:r>
              <a:rPr lang="zh-CN" altLang="zh-CN" sz="1800" dirty="0"/>
              <a:t>，作用</a:t>
            </a:r>
            <a:r>
              <a:rPr lang="en-US" altLang="zh-CN" sz="1800" b="1" dirty="0"/>
              <a:t>30</a:t>
            </a:r>
            <a:r>
              <a:rPr lang="zh-CN" altLang="zh-CN" sz="1800" b="1" dirty="0"/>
              <a:t>分钟</a:t>
            </a:r>
            <a:r>
              <a:rPr lang="zh-CN" altLang="zh-CN" sz="1800" dirty="0"/>
              <a:t>后开窗通风，清水洗净。卫生间为污染较重的地区，建议浓度使用</a:t>
            </a:r>
            <a:r>
              <a:rPr lang="en-US" altLang="zh-CN" sz="1800" dirty="0"/>
              <a:t>500</a:t>
            </a:r>
            <a:r>
              <a:rPr lang="en-US" altLang="zh-CN" sz="1800" dirty="0">
                <a:sym typeface="+mn-ea"/>
              </a:rPr>
              <a:t>mg/L</a:t>
            </a:r>
            <a:r>
              <a:rPr lang="zh-CN" altLang="en-US" sz="1800" dirty="0">
                <a:sym typeface="+mn-ea"/>
              </a:rPr>
              <a:t>（</a:t>
            </a:r>
            <a:r>
              <a:rPr lang="en-US" altLang="zh-CN" sz="1800" dirty="0">
                <a:sym typeface="+mn-ea"/>
              </a:rPr>
              <a:t>1:100</a:t>
            </a:r>
            <a:r>
              <a:rPr lang="zh-CN" altLang="en-US" sz="1800" dirty="0">
                <a:sym typeface="+mn-ea"/>
              </a:rPr>
              <a:t>）</a:t>
            </a:r>
            <a:r>
              <a:rPr lang="en-US" altLang="zh-CN" sz="1800" dirty="0"/>
              <a:t>-</a:t>
            </a:r>
            <a:r>
              <a:rPr lang="en-US" altLang="zh-CN" sz="1800" dirty="0">
                <a:sym typeface="+mn-ea"/>
              </a:rPr>
              <a:t>1000</a:t>
            </a:r>
            <a:r>
              <a:rPr lang="en-US" altLang="zh-CN" sz="1800" dirty="0">
                <a:sym typeface="+mn-ea"/>
              </a:rPr>
              <a:t>mg/L</a:t>
            </a:r>
            <a:r>
              <a:rPr lang="zh-CN" altLang="en-US" sz="1800" dirty="0">
                <a:sym typeface="+mn-ea"/>
              </a:rPr>
              <a:t>（</a:t>
            </a:r>
            <a:r>
              <a:rPr lang="en-US" altLang="zh-CN" sz="1800" dirty="0">
                <a:sym typeface="+mn-ea"/>
              </a:rPr>
              <a:t>1:50</a:t>
            </a:r>
            <a:r>
              <a:rPr lang="zh-CN" altLang="en-US" sz="1800" dirty="0">
                <a:sym typeface="+mn-ea"/>
              </a:rPr>
              <a:t>）</a:t>
            </a:r>
            <a:r>
              <a:rPr lang="zh-CN" sz="1800" dirty="0">
                <a:sym typeface="+mn-ea"/>
              </a:rPr>
              <a:t>的浓度进行消毒处理。</a:t>
            </a:r>
            <a:endParaRPr lang="en-US" altLang="zh-CN" sz="1800" dirty="0">
              <a:sym typeface="+mn-ea"/>
            </a:endParaRPr>
          </a:p>
        </p:txBody>
      </p:sp>
      <p:sp>
        <p:nvSpPr>
          <p:cNvPr id="5" name="文本占位符 4"/>
          <p:cNvSpPr>
            <a:spLocks noGrp="1"/>
          </p:cNvSpPr>
          <p:nvPr>
            <p:ph type="body" sz="quarter" idx="10"/>
          </p:nvPr>
        </p:nvSpPr>
        <p:spPr/>
        <p:txBody>
          <a:bodyPr/>
          <a:lstStyle/>
          <a:p>
            <a:r>
              <a:rPr lang="zh-CN" altLang="en-US" b="1" dirty="0">
                <a:sym typeface="+mn-ea"/>
              </a:rPr>
              <a:t>农村消毒技术指南</a:t>
            </a:r>
            <a:endParaRPr lang="zh-CN" altLang="en-US" b="1" dirty="0"/>
          </a:p>
          <a:p>
            <a:endParaRPr lang="zh-CN" altLang="en-US" b="1" dirty="0"/>
          </a:p>
          <a:p>
            <a:endParaRPr lang="zh-CN" altLang="en-US" b="1" dirty="0"/>
          </a:p>
        </p:txBody>
      </p:sp>
      <p:sp>
        <p:nvSpPr>
          <p:cNvPr id="6" name="矩形 5"/>
          <p:cNvSpPr/>
          <p:nvPr/>
        </p:nvSpPr>
        <p:spPr>
          <a:xfrm>
            <a:off x="873760" y="6306235"/>
            <a:ext cx="7244080" cy="275590"/>
          </a:xfrm>
          <a:prstGeom prst="rect">
            <a:avLst/>
          </a:prstGeom>
        </p:spPr>
        <p:txBody>
          <a:bodyPr wrap="square">
            <a:spAutoFit/>
          </a:bodyPr>
          <a:lstStyle/>
          <a:p>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21859" y="937472"/>
            <a:ext cx="10764972" cy="5377984"/>
          </a:xfrm>
        </p:spPr>
        <p:txBody>
          <a:bodyPr/>
          <a:lstStyle/>
          <a:p>
            <a:pPr>
              <a:lnSpc>
                <a:spcPct val="150000"/>
              </a:lnSpc>
              <a:buNone/>
            </a:pPr>
            <a:r>
              <a:rPr lang="zh-CN" altLang="en-US" sz="2000" b="1" dirty="0">
                <a:solidFill>
                  <a:srgbClr val="7030A0"/>
                </a:solidFill>
              </a:rPr>
              <a:t>随时消毒</a:t>
            </a:r>
            <a:r>
              <a:rPr lang="en-US" altLang="zh-CN" sz="2000" b="1" dirty="0">
                <a:solidFill>
                  <a:srgbClr val="7030A0"/>
                </a:solidFill>
              </a:rPr>
              <a:t>——</a:t>
            </a:r>
            <a:r>
              <a:rPr lang="zh-CN" altLang="zh-CN" sz="2000" b="1" dirty="0">
                <a:solidFill>
                  <a:srgbClr val="7030A0"/>
                </a:solidFill>
              </a:rPr>
              <a:t>发现新型冠状病毒感染的肺炎疑似病例或暴露病例时</a:t>
            </a:r>
            <a:endParaRPr lang="en-US" altLang="zh-CN" sz="2000" b="1" dirty="0">
              <a:solidFill>
                <a:srgbClr val="7030A0"/>
              </a:solidFill>
            </a:endParaRPr>
          </a:p>
          <a:p>
            <a:pPr>
              <a:lnSpc>
                <a:spcPct val="150000"/>
              </a:lnSpc>
              <a:buNone/>
            </a:pPr>
            <a:r>
              <a:rPr lang="zh-CN" altLang="zh-CN" sz="2800" dirty="0"/>
              <a:t>（一）消毒人员应在疾控部门指导下</a:t>
            </a:r>
            <a:r>
              <a:rPr lang="zh-CN" altLang="zh-CN" sz="2800" b="1" dirty="0">
                <a:solidFill>
                  <a:schemeClr val="accent5"/>
                </a:solidFill>
              </a:rPr>
              <a:t>做好个人卫生防护</a:t>
            </a:r>
            <a:r>
              <a:rPr lang="zh-CN" altLang="zh-CN" sz="2800" dirty="0"/>
              <a:t>，消毒完成后</a:t>
            </a:r>
            <a:r>
              <a:rPr lang="zh-CN" altLang="zh-CN" sz="2800" b="1" dirty="0"/>
              <a:t>及时清洁消毒双手</a:t>
            </a:r>
            <a:r>
              <a:rPr lang="zh-CN" altLang="zh-CN" sz="2800" dirty="0"/>
              <a:t>。</a:t>
            </a:r>
            <a:endParaRPr lang="zh-CN" altLang="zh-CN" sz="2800" dirty="0"/>
          </a:p>
          <a:p>
            <a:pPr>
              <a:lnSpc>
                <a:spcPct val="150000"/>
              </a:lnSpc>
              <a:buNone/>
            </a:pPr>
            <a:r>
              <a:rPr lang="zh-CN" altLang="zh-CN" sz="2800" dirty="0"/>
              <a:t>（二）根据</a:t>
            </a:r>
            <a:r>
              <a:rPr lang="zh-CN" altLang="zh-CN" sz="2800" b="1" dirty="0"/>
              <a:t>疾控部门的指导</a:t>
            </a:r>
            <a:r>
              <a:rPr lang="zh-CN" altLang="zh-CN" sz="2800" b="1" dirty="0">
                <a:solidFill>
                  <a:schemeClr val="accent5"/>
                </a:solidFill>
              </a:rPr>
              <a:t>确定消毒范围</a:t>
            </a:r>
            <a:r>
              <a:rPr lang="zh-CN" altLang="zh-CN" sz="2800" dirty="0"/>
              <a:t>，对</a:t>
            </a:r>
            <a:r>
              <a:rPr lang="zh-CN" altLang="zh-CN" sz="2800" b="1" dirty="0"/>
              <a:t>疑似病例和密接人员的生活用品</a:t>
            </a:r>
            <a:r>
              <a:rPr lang="zh-CN" altLang="zh-CN" sz="2800" dirty="0"/>
              <a:t>（包括用具、餐具、洗漱用品等）、随身物品、排泄物、呕吐物（含口鼻分泌物、粪便、脓液、痂皮等）等进行随时消毒。</a:t>
            </a:r>
            <a:endParaRPr lang="en-US" altLang="zh-CN" sz="2800" dirty="0"/>
          </a:p>
          <a:p>
            <a:pPr>
              <a:lnSpc>
                <a:spcPct val="150000"/>
              </a:lnSpc>
              <a:buNone/>
            </a:pPr>
            <a:endParaRPr lang="zh-CN" altLang="zh-CN" sz="2800" dirty="0"/>
          </a:p>
        </p:txBody>
      </p:sp>
      <p:sp>
        <p:nvSpPr>
          <p:cNvPr id="5" name="文本占位符 4"/>
          <p:cNvSpPr>
            <a:spLocks noGrp="1"/>
          </p:cNvSpPr>
          <p:nvPr>
            <p:ph type="body" sz="quarter" idx="10"/>
          </p:nvPr>
        </p:nvSpPr>
        <p:spPr/>
        <p:txBody>
          <a:bodyPr/>
          <a:lstStyle/>
          <a:p>
            <a:r>
              <a:rPr lang="zh-CN" altLang="en-US" b="1" dirty="0">
                <a:sym typeface="+mn-ea"/>
              </a:rPr>
              <a:t>农村消毒技术指南</a:t>
            </a:r>
            <a:endParaRPr lang="zh-CN" altLang="en-US" b="1" dirty="0"/>
          </a:p>
          <a:p>
            <a:endParaRPr lang="zh-CN" alt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9945" y="1377563"/>
            <a:ext cx="11177926" cy="3469740"/>
          </a:xfrm>
        </p:spPr>
        <p:txBody>
          <a:bodyPr/>
          <a:lstStyle/>
          <a:p>
            <a:pPr>
              <a:lnSpc>
                <a:spcPct val="150000"/>
              </a:lnSpc>
            </a:pPr>
            <a:r>
              <a:rPr lang="zh-CN" altLang="en-US" sz="2000" b="1" dirty="0">
                <a:solidFill>
                  <a:srgbClr val="7030A0"/>
                </a:solidFill>
              </a:rPr>
              <a:t>常见消毒剂及配置使用</a:t>
            </a:r>
            <a:endParaRPr lang="en-US" altLang="zh-CN" sz="2000" b="1" dirty="0">
              <a:solidFill>
                <a:srgbClr val="7030A0"/>
              </a:solidFill>
            </a:endParaRPr>
          </a:p>
          <a:p>
            <a:pPr>
              <a:lnSpc>
                <a:spcPct val="150000"/>
              </a:lnSpc>
              <a:buNone/>
            </a:pPr>
            <a:r>
              <a:rPr lang="zh-CN" altLang="zh-CN" sz="1800" b="1" dirty="0"/>
              <a:t>（一）有效氯浓度</a:t>
            </a:r>
            <a:r>
              <a:rPr lang="en-US" altLang="zh-CN" sz="1800" b="1" dirty="0"/>
              <a:t>500mg/L</a:t>
            </a:r>
            <a:r>
              <a:rPr lang="zh-CN" altLang="zh-CN" sz="1800" b="1" dirty="0"/>
              <a:t>的消毒剂配制方法：</a:t>
            </a:r>
            <a:endParaRPr lang="zh-CN" altLang="zh-CN" sz="1800" b="1" dirty="0"/>
          </a:p>
          <a:p>
            <a:pPr>
              <a:lnSpc>
                <a:spcPct val="150000"/>
              </a:lnSpc>
            </a:pPr>
            <a:r>
              <a:rPr lang="en-US" altLang="zh-CN" sz="1800" dirty="0"/>
              <a:t>1.</a:t>
            </a:r>
            <a:r>
              <a:rPr lang="zh-CN" altLang="zh-CN" sz="1800" dirty="0"/>
              <a:t>含氯泡腾片（标识有效氯含量</a:t>
            </a:r>
            <a:r>
              <a:rPr lang="en-US" altLang="zh-CN" sz="1800" dirty="0"/>
              <a:t>500mg/</a:t>
            </a:r>
            <a:r>
              <a:rPr lang="zh-CN" altLang="zh-CN" sz="1800" dirty="0"/>
              <a:t>片）：</a:t>
            </a:r>
            <a:r>
              <a:rPr lang="en-US" altLang="zh-CN" sz="1800" dirty="0"/>
              <a:t>1</a:t>
            </a:r>
            <a:r>
              <a:rPr lang="zh-CN" altLang="zh-CN" sz="1800" dirty="0"/>
              <a:t>片溶于</a:t>
            </a:r>
            <a:r>
              <a:rPr lang="en-US" altLang="zh-CN" sz="1800" dirty="0"/>
              <a:t>1</a:t>
            </a:r>
            <a:r>
              <a:rPr lang="zh-CN" altLang="zh-CN" sz="1800" dirty="0"/>
              <a:t>升水；</a:t>
            </a:r>
            <a:endParaRPr lang="zh-CN" altLang="zh-CN" sz="1800" dirty="0"/>
          </a:p>
          <a:p>
            <a:pPr>
              <a:lnSpc>
                <a:spcPct val="150000"/>
              </a:lnSpc>
            </a:pPr>
            <a:r>
              <a:rPr lang="en-US" altLang="zh-CN" sz="1800" dirty="0"/>
              <a:t>2.84</a:t>
            </a:r>
            <a:r>
              <a:rPr lang="zh-CN" altLang="zh-CN" sz="1800" dirty="0"/>
              <a:t>消毒液（标识有效氯含量</a:t>
            </a:r>
            <a:r>
              <a:rPr lang="en-US" altLang="zh-CN" sz="1800" dirty="0"/>
              <a:t>5%</a:t>
            </a:r>
            <a:r>
              <a:rPr lang="zh-CN" altLang="zh-CN" sz="1800" dirty="0"/>
              <a:t>）：按消毒液：水为</a:t>
            </a:r>
            <a:r>
              <a:rPr lang="en-US" altLang="zh-CN" sz="1800" dirty="0"/>
              <a:t>1:100</a:t>
            </a:r>
            <a:r>
              <a:rPr lang="zh-CN" altLang="zh-CN" sz="1800" dirty="0"/>
              <a:t>比例稀释；</a:t>
            </a:r>
            <a:endParaRPr lang="zh-CN" altLang="zh-CN" sz="1800" dirty="0"/>
          </a:p>
          <a:p>
            <a:pPr>
              <a:lnSpc>
                <a:spcPct val="150000"/>
              </a:lnSpc>
            </a:pPr>
            <a:r>
              <a:rPr lang="en-US" altLang="zh-CN" sz="1800" dirty="0"/>
              <a:t>3.</a:t>
            </a:r>
            <a:r>
              <a:rPr lang="zh-CN" altLang="zh-CN" sz="1800" dirty="0"/>
              <a:t>消毒粉（标识有效氯含量</a:t>
            </a:r>
            <a:r>
              <a:rPr lang="en-US" altLang="zh-CN" sz="1800" dirty="0"/>
              <a:t>12%</a:t>
            </a:r>
            <a:r>
              <a:rPr lang="zh-CN" altLang="zh-CN" sz="1800" dirty="0"/>
              <a:t>，</a:t>
            </a:r>
            <a:r>
              <a:rPr lang="en-US" altLang="zh-CN" sz="1800" dirty="0"/>
              <a:t>20</a:t>
            </a:r>
            <a:r>
              <a:rPr lang="zh-CN" altLang="zh-CN" sz="1800" dirty="0"/>
              <a:t>克</a:t>
            </a:r>
            <a:r>
              <a:rPr lang="en-US" altLang="zh-CN" sz="1800" dirty="0"/>
              <a:t>/</a:t>
            </a:r>
            <a:r>
              <a:rPr lang="zh-CN" altLang="zh-CN" sz="1800" dirty="0"/>
              <a:t>包）：</a:t>
            </a:r>
            <a:r>
              <a:rPr lang="en-US" altLang="zh-CN" sz="1800" dirty="0"/>
              <a:t>1</a:t>
            </a:r>
            <a:r>
              <a:rPr lang="zh-CN" altLang="zh-CN" sz="1800" dirty="0"/>
              <a:t>包消毒粉加</a:t>
            </a:r>
            <a:r>
              <a:rPr lang="en-US" altLang="zh-CN" sz="1800" dirty="0"/>
              <a:t>4.8</a:t>
            </a:r>
            <a:r>
              <a:rPr lang="zh-CN" altLang="zh-CN" sz="1800" dirty="0"/>
              <a:t>升水。</a:t>
            </a:r>
            <a:endParaRPr lang="zh-CN" altLang="zh-CN" sz="1800" dirty="0"/>
          </a:p>
          <a:p>
            <a:pPr>
              <a:lnSpc>
                <a:spcPct val="150000"/>
              </a:lnSpc>
              <a:buNone/>
            </a:pPr>
            <a:r>
              <a:rPr lang="zh-CN" altLang="zh-CN" sz="1800" b="1" dirty="0"/>
              <a:t>（二）</a:t>
            </a:r>
            <a:r>
              <a:rPr lang="en-US" altLang="zh-CN" sz="1800" b="1" dirty="0"/>
              <a:t>75%</a:t>
            </a:r>
            <a:r>
              <a:rPr lang="zh-CN" altLang="zh-CN" sz="1800" b="1" dirty="0"/>
              <a:t>乙醇消毒液：直接使用。</a:t>
            </a:r>
            <a:endParaRPr lang="zh-CN" altLang="zh-CN" sz="1800" b="1" dirty="0"/>
          </a:p>
          <a:p>
            <a:pPr>
              <a:lnSpc>
                <a:spcPct val="150000"/>
              </a:lnSpc>
              <a:buNone/>
            </a:pPr>
            <a:r>
              <a:rPr lang="zh-CN" altLang="zh-CN" sz="1800" b="1" dirty="0"/>
              <a:t>（三）其他消毒剂</a:t>
            </a:r>
            <a:endParaRPr lang="en-US" altLang="zh-CN" sz="1800" b="1" dirty="0"/>
          </a:p>
          <a:p>
            <a:pPr>
              <a:lnSpc>
                <a:spcPct val="150000"/>
              </a:lnSpc>
            </a:pPr>
            <a:r>
              <a:rPr lang="zh-CN" altLang="zh-CN" sz="1800" dirty="0"/>
              <a:t>按产品标签标识以杀灭肠道致病菌的浓度进行配制和使用。</a:t>
            </a:r>
            <a:endParaRPr lang="zh-CN" altLang="zh-CN" sz="1800" dirty="0"/>
          </a:p>
          <a:p>
            <a:pPr>
              <a:lnSpc>
                <a:spcPct val="150000"/>
              </a:lnSpc>
            </a:pPr>
            <a:endParaRPr lang="zh-CN" altLang="en-US" sz="1800" dirty="0"/>
          </a:p>
        </p:txBody>
      </p:sp>
      <p:sp>
        <p:nvSpPr>
          <p:cNvPr id="5" name="文本占位符 4"/>
          <p:cNvSpPr>
            <a:spLocks noGrp="1"/>
          </p:cNvSpPr>
          <p:nvPr>
            <p:ph type="body" sz="quarter" idx="10"/>
          </p:nvPr>
        </p:nvSpPr>
        <p:spPr/>
        <p:txBody>
          <a:bodyPr/>
          <a:lstStyle/>
          <a:p>
            <a:r>
              <a:rPr lang="zh-CN" altLang="en-US" b="1" dirty="0">
                <a:sym typeface="+mn-ea"/>
              </a:rPr>
              <a:t>农村消毒技术指南</a:t>
            </a:r>
            <a:endParaRPr lang="zh-CN" altLang="en-US" b="1" dirty="0"/>
          </a:p>
          <a:p>
            <a:endParaRPr lang="zh-CN" altLang="en-US" b="1" dirty="0"/>
          </a:p>
          <a:p>
            <a:endParaRPr lang="zh-CN" altLang="en-US" b="1" dirty="0"/>
          </a:p>
        </p:txBody>
      </p:sp>
      <p:pic>
        <p:nvPicPr>
          <p:cNvPr id="20484" name="Picture 4" descr="https://ss1.bdstatic.com/70cFuXSh_Q1YnxGkpoWK1HF6hhy/it/u=2068852667,243904902&amp;fm=26&amp;gp=0.jpg"/>
          <p:cNvPicPr>
            <a:picLocks noChangeAspect="1" noChangeArrowheads="1"/>
          </p:cNvPicPr>
          <p:nvPr/>
        </p:nvPicPr>
        <p:blipFill>
          <a:blip r:embed="rId1" cstate="print">
            <a:clrChange>
              <a:clrFrom>
                <a:srgbClr val="FFFFFF"/>
              </a:clrFrom>
              <a:clrTo>
                <a:srgbClr val="FFFFFF">
                  <a:alpha val="0"/>
                </a:srgbClr>
              </a:clrTo>
            </a:clrChange>
          </a:blip>
          <a:srcRect t="18987"/>
          <a:stretch>
            <a:fillRect/>
          </a:stretch>
        </p:blipFill>
        <p:spPr bwMode="auto">
          <a:xfrm>
            <a:off x="7775575" y="1280160"/>
            <a:ext cx="2857500" cy="2314956"/>
          </a:xfrm>
          <a:prstGeom prst="rect">
            <a:avLst/>
          </a:prstGeom>
          <a:noFill/>
        </p:spPr>
      </p:pic>
      <p:pic>
        <p:nvPicPr>
          <p:cNvPr id="20486" name="Picture 6" descr="https://timgsa.baidu.com/timg?image&amp;quality=80&amp;size=b9999_10000&amp;sec=1580818107659&amp;di=b164f1c311e1e691292eaecb0fb9d676&amp;imgtype=0&amp;src=http%3A%2F%2Fpic.66zhuang.com%2Farticle%2Fpics%2Fimage%2F2015-01-26%2F3a371140f5d9f139ef30e85b2187fb0e.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299319" y="845793"/>
            <a:ext cx="1209929" cy="2571778"/>
          </a:xfrm>
          <a:prstGeom prst="rect">
            <a:avLst/>
          </a:prstGeom>
          <a:noFill/>
        </p:spPr>
      </p:pic>
      <p:pic>
        <p:nvPicPr>
          <p:cNvPr id="20488" name="Picture 8" descr="https://ss0.bdstatic.com/70cFvHSh_Q1YnxGkpoWK1HF6hhy/it/u=3112206665,115637581&amp;fm=26&amp;gp=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36407" y="3864864"/>
            <a:ext cx="1978025" cy="1978025"/>
          </a:xfrm>
          <a:prstGeom prst="rect">
            <a:avLst/>
          </a:prstGeom>
          <a:noFill/>
        </p:spPr>
      </p:pic>
      <p:pic>
        <p:nvPicPr>
          <p:cNvPr id="20490" name="Picture 10" descr="https://timgsa.baidu.com/timg?image&amp;quality=80&amp;size=b9999_10000&amp;sec=1580818194040&amp;di=4e0b16ba46335c3f7e9c6d869e8a2f9d&amp;imgtype=0&amp;src=http%3A%2F%2Fimg.jianke.com%2Fupload%2Fprodimage%2F201606%2F201662716275236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09175" y="3584448"/>
            <a:ext cx="2170176" cy="21701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1014095" y="661035"/>
            <a:ext cx="11177905" cy="6002020"/>
          </a:xfrm>
        </p:spPr>
        <p:txBody>
          <a:bodyPr/>
          <a:lstStyle/>
          <a:p>
            <a:pPr>
              <a:lnSpc>
                <a:spcPct val="150000"/>
              </a:lnSpc>
            </a:pPr>
            <a:r>
              <a:rPr lang="zh-CN" altLang="en-US" sz="2800" b="1" dirty="0">
                <a:solidFill>
                  <a:srgbClr val="7030A0"/>
                </a:solidFill>
              </a:rPr>
              <a:t>消毒</a:t>
            </a:r>
            <a:r>
              <a:rPr lang="zh-CN" altLang="zh-CN" sz="2800" b="1" dirty="0">
                <a:solidFill>
                  <a:srgbClr val="7030A0"/>
                </a:solidFill>
              </a:rPr>
              <a:t>人员的个人防护</a:t>
            </a:r>
            <a:endParaRPr lang="en-US" altLang="zh-CN" sz="2800" b="1" dirty="0">
              <a:solidFill>
                <a:srgbClr val="7030A0"/>
              </a:solidFill>
            </a:endParaRPr>
          </a:p>
          <a:p>
            <a:pPr>
              <a:lnSpc>
                <a:spcPct val="150000"/>
              </a:lnSpc>
            </a:pPr>
            <a:r>
              <a:rPr lang="zh-CN" altLang="zh-CN" dirty="0"/>
              <a:t>穿工作服并在外加套防水围裙，也可以穿一次性使用防护服；穿长筒胶靴；</a:t>
            </a:r>
            <a:r>
              <a:rPr lang="zh-CN" altLang="en-US" dirty="0"/>
              <a:t>佩戴眼镜；带好防护口罩。</a:t>
            </a:r>
            <a:endParaRPr lang="zh-CN" altLang="en-US" dirty="0"/>
          </a:p>
          <a:p>
            <a:pPr>
              <a:lnSpc>
                <a:spcPct val="150000"/>
              </a:lnSpc>
            </a:pPr>
            <a:r>
              <a:rPr lang="zh-CN" altLang="en-US" b="1" dirty="0">
                <a:solidFill>
                  <a:srgbClr val="7030A0"/>
                </a:solidFill>
              </a:rPr>
              <a:t>其他</a:t>
            </a:r>
            <a:r>
              <a:rPr lang="zh-CN" altLang="zh-CN" b="1" dirty="0">
                <a:solidFill>
                  <a:srgbClr val="7030A0"/>
                </a:solidFill>
              </a:rPr>
              <a:t>注意事项</a:t>
            </a:r>
            <a:endParaRPr lang="zh-CN" altLang="zh-CN" b="1" dirty="0">
              <a:solidFill>
                <a:srgbClr val="7030A0"/>
              </a:solidFill>
            </a:endParaRPr>
          </a:p>
          <a:p>
            <a:pPr>
              <a:lnSpc>
                <a:spcPct val="150000"/>
              </a:lnSpc>
            </a:pPr>
            <a:r>
              <a:rPr lang="zh-CN" altLang="en-US" b="1" dirty="0">
                <a:solidFill>
                  <a:srgbClr val="C00000"/>
                </a:solidFill>
              </a:rPr>
              <a:t>做好消毒记录</a:t>
            </a:r>
            <a:endParaRPr lang="en-US" altLang="zh-CN" b="1" dirty="0">
              <a:solidFill>
                <a:srgbClr val="C00000"/>
              </a:solidFill>
            </a:endParaRPr>
          </a:p>
          <a:p>
            <a:pPr>
              <a:lnSpc>
                <a:spcPct val="150000"/>
              </a:lnSpc>
            </a:pPr>
            <a:r>
              <a:rPr lang="zh-CN" altLang="zh-CN" dirty="0"/>
              <a:t>不必对室外环境（包括空气）开展大面积消毒。</a:t>
            </a:r>
            <a:endParaRPr lang="zh-CN" altLang="zh-CN" dirty="0"/>
          </a:p>
          <a:p>
            <a:pPr>
              <a:lnSpc>
                <a:spcPct val="150000"/>
              </a:lnSpc>
            </a:pPr>
            <a:r>
              <a:rPr lang="zh-CN" altLang="zh-CN" b="1" dirty="0"/>
              <a:t>含氯消毒液要用冷水配制，且</a:t>
            </a:r>
            <a:r>
              <a:rPr lang="zh-CN" altLang="zh-CN" b="1" dirty="0">
                <a:solidFill>
                  <a:srgbClr val="C00000"/>
                </a:solidFill>
              </a:rPr>
              <a:t>临用现配</a:t>
            </a:r>
            <a:r>
              <a:rPr lang="zh-CN" altLang="zh-CN" dirty="0"/>
              <a:t>。含氯消毒剂有皮肤黏膜刺激性，配置和使用时建议佩戴口罩和手套，儿童请勿触碰。</a:t>
            </a:r>
            <a:endParaRPr lang="zh-CN" altLang="zh-CN" dirty="0"/>
          </a:p>
          <a:p>
            <a:pPr>
              <a:lnSpc>
                <a:spcPct val="150000"/>
              </a:lnSpc>
            </a:pPr>
            <a:r>
              <a:rPr lang="zh-CN" altLang="zh-CN" b="1" dirty="0"/>
              <a:t>乙醇消毒液使用应远离火源。</a:t>
            </a:r>
            <a:endParaRPr lang="zh-CN" altLang="zh-CN" dirty="0"/>
          </a:p>
          <a:p>
            <a:pPr>
              <a:lnSpc>
                <a:spcPct val="150000"/>
              </a:lnSpc>
            </a:pPr>
            <a:endParaRPr lang="zh-CN" altLang="zh-CN" sz="1800" b="1" dirty="0"/>
          </a:p>
          <a:p>
            <a:pPr>
              <a:lnSpc>
                <a:spcPct val="150000"/>
              </a:lnSpc>
              <a:buNone/>
            </a:pPr>
            <a:endParaRPr lang="zh-CN" altLang="en-US" sz="1800" dirty="0"/>
          </a:p>
        </p:txBody>
      </p:sp>
      <p:sp>
        <p:nvSpPr>
          <p:cNvPr id="5" name="文本占位符 4"/>
          <p:cNvSpPr>
            <a:spLocks noGrp="1"/>
          </p:cNvSpPr>
          <p:nvPr>
            <p:ph type="body" sz="quarter" idx="10"/>
          </p:nvPr>
        </p:nvSpPr>
        <p:spPr/>
        <p:txBody>
          <a:bodyPr/>
          <a:lstStyle/>
          <a:p>
            <a:r>
              <a:rPr lang="zh-CN" altLang="en-US" b="1" dirty="0">
                <a:sym typeface="+mn-ea"/>
              </a:rPr>
              <a:t>农村消毒技术指南</a:t>
            </a:r>
            <a:endParaRPr lang="zh-CN" altLang="en-US" b="1" dirty="0"/>
          </a:p>
        </p:txBody>
      </p:sp>
      <p:sp>
        <p:nvSpPr>
          <p:cNvPr id="6" name="矩形 5"/>
          <p:cNvSpPr/>
          <p:nvPr/>
        </p:nvSpPr>
        <p:spPr>
          <a:xfrm>
            <a:off x="873760" y="6387515"/>
            <a:ext cx="7244080" cy="275590"/>
          </a:xfrm>
          <a:prstGeom prst="rect">
            <a:avLst/>
          </a:prstGeom>
        </p:spPr>
        <p:txBody>
          <a:bodyPr wrap="square">
            <a:spAutoFit/>
          </a:bodyPr>
          <a:lstStyle/>
          <a:p>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
        <p:nvSpPr>
          <p:cNvPr id="7" name="动作按钮: 上一张 6">
            <a:hlinkClick r:id="rId1" action="ppaction://hlinksldjump" highlightClick="1"/>
          </p:cNvPr>
          <p:cNvSpPr/>
          <p:nvPr/>
        </p:nvSpPr>
        <p:spPr>
          <a:xfrm>
            <a:off x="11724640" y="6187440"/>
            <a:ext cx="467360" cy="355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endParaRPr lang="zh-CN" altLang="en-US"/>
          </a:p>
          <a:p>
            <a:pPr algn="ctr"/>
            <a:endParaRPr lang="zh-CN" altLang="en-US"/>
          </a:p>
          <a:p>
            <a:pPr marL="0" indent="0" algn="ctr">
              <a:buNone/>
            </a:pPr>
            <a:r>
              <a:rPr lang="zh-CN" alt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仿宋" panose="02010609060101010101" charset="-122"/>
                <a:ea typeface="仿宋" panose="02010609060101010101" charset="-122"/>
                <a:sym typeface="+mn-ea"/>
              </a:rPr>
              <a:t>口罩的分类、使用及处理方法</a:t>
            </a:r>
            <a:endParaRPr lang="zh-CN" altLang="en-US" sz="6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仿宋" panose="02010609060101010101" charset="-122"/>
              <a:ea typeface="仿宋" panose="02010609060101010101" charset="-122"/>
            </a:endParaRPr>
          </a:p>
          <a:p>
            <a:pPr algn="ctr"/>
            <a:endParaRPr lang="zh-CN" altLang="en-US" sz="6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仿宋" panose="02010609060101010101" charset="-122"/>
              <a:ea typeface="仿宋" panose="02010609060101010101" charset="-122"/>
            </a:endParaRPr>
          </a:p>
        </p:txBody>
      </p:sp>
      <p:sp>
        <p:nvSpPr>
          <p:cNvPr id="3" name="文本占位符 2"/>
          <p:cNvSpPr>
            <a:spLocks noGrp="1"/>
          </p:cNvSpPr>
          <p:nvPr>
            <p:ph type="body" sz="quarter" idx="10"/>
          </p:nvPr>
        </p:nvSpPr>
        <p:spPr/>
        <p:txBody>
          <a:bodyPr/>
          <a:p>
            <a:r>
              <a:rPr lang="zh-CN" altLang="en-US" sz="2400" b="1" dirty="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ctr">
              <a:buNone/>
            </a:pPr>
            <a:r>
              <a:rPr lang="zh-CN" altLang="en-US" sz="8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仿宋" panose="02010609060101010101" charset="-122"/>
                <a:ea typeface="仿宋" panose="02010609060101010101" charset="-122"/>
              </a:rPr>
              <a:t>如何正确洗手</a:t>
            </a:r>
            <a:endParaRPr lang="zh-CN" altLang="en-US" sz="8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仿宋" panose="02010609060101010101" charset="-122"/>
              <a:ea typeface="仿宋" panose="02010609060101010101" charset="-122"/>
            </a:endParaRPr>
          </a:p>
        </p:txBody>
      </p:sp>
      <p:sp>
        <p:nvSpPr>
          <p:cNvPr id="3" name="文本占位符 2"/>
          <p:cNvSpPr>
            <a:spLocks noGrp="1"/>
          </p:cNvSpPr>
          <p:nvPr>
            <p:ph type="body" sz="quarter" idx="10"/>
          </p:nvPr>
        </p:nvSpPr>
        <p:spPr/>
        <p:txBody>
          <a:bodyPr/>
          <a:p>
            <a:r>
              <a:rPr lang="zh-CN" altLang="en-US"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如何正确洗手</a:t>
            </a:r>
            <a:endParaRPr lang="zh-CN" altLang="en-US"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05189" y="670802"/>
            <a:ext cx="10515600" cy="4351338"/>
          </a:xfrm>
        </p:spPr>
        <p:txBody>
          <a:bodyPr/>
          <a:lstStyle/>
          <a:p>
            <a:pPr>
              <a:lnSpc>
                <a:spcPct val="150000"/>
              </a:lnSpc>
              <a:buNone/>
            </a:pPr>
            <a:r>
              <a:rPr lang="zh-CN" altLang="en-US" sz="4000" b="1" dirty="0">
                <a:solidFill>
                  <a:schemeClr val="accent5"/>
                </a:solidFill>
              </a:rPr>
              <a:t>正确洗手</a:t>
            </a:r>
            <a:endParaRPr lang="en-US" altLang="zh-CN" sz="4000" b="1" dirty="0">
              <a:solidFill>
                <a:schemeClr val="accent5"/>
              </a:solidFill>
            </a:endParaRPr>
          </a:p>
          <a:p>
            <a:pPr>
              <a:lnSpc>
                <a:spcPct val="150000"/>
              </a:lnSpc>
            </a:pPr>
            <a:r>
              <a:rPr lang="zh-CN" altLang="en-US" sz="2800" dirty="0"/>
              <a:t>接触可能被污染的区域以及就餐前必须洗手</a:t>
            </a:r>
            <a:endParaRPr lang="en-US" altLang="zh-CN" sz="2800" dirty="0"/>
          </a:p>
          <a:p>
            <a:pPr>
              <a:lnSpc>
                <a:spcPct val="150000"/>
              </a:lnSpc>
            </a:pPr>
            <a:r>
              <a:rPr lang="zh-CN" altLang="en-US" sz="2800" dirty="0"/>
              <a:t>严格按照</a:t>
            </a:r>
            <a:r>
              <a:rPr lang="zh-CN" altLang="en-US" sz="2800" b="1" dirty="0">
                <a:solidFill>
                  <a:srgbClr val="C00000"/>
                </a:solidFill>
              </a:rPr>
              <a:t>“七步洗手法”，</a:t>
            </a:r>
            <a:r>
              <a:rPr lang="zh-CN" altLang="zh-CN" sz="2800" dirty="0"/>
              <a:t>揉搓时间不少于</a:t>
            </a:r>
            <a:r>
              <a:rPr lang="en-US" altLang="zh-CN" sz="2800" dirty="0"/>
              <a:t>20</a:t>
            </a:r>
            <a:r>
              <a:rPr lang="zh-CN" altLang="zh-CN" sz="2800" dirty="0"/>
              <a:t>秒</a:t>
            </a:r>
            <a:endParaRPr lang="en-US" altLang="zh-CN" sz="2800" b="1" dirty="0">
              <a:solidFill>
                <a:srgbClr val="C00000"/>
              </a:solidFill>
            </a:endParaRPr>
          </a:p>
          <a:p>
            <a:pPr>
              <a:lnSpc>
                <a:spcPct val="150000"/>
              </a:lnSpc>
            </a:pPr>
            <a:r>
              <a:rPr lang="zh-CN" altLang="en-US" sz="2800" dirty="0"/>
              <a:t>首选速干手消毒剂</a:t>
            </a:r>
            <a:endParaRPr lang="en-US" altLang="zh-CN" sz="2800" dirty="0"/>
          </a:p>
          <a:p>
            <a:pPr>
              <a:lnSpc>
                <a:spcPct val="150000"/>
              </a:lnSpc>
            </a:pPr>
            <a:r>
              <a:rPr lang="zh-CN" altLang="en-US" sz="2800" b="1" dirty="0">
                <a:solidFill>
                  <a:srgbClr val="C00000"/>
                </a:solidFill>
              </a:rPr>
              <a:t>配备洗手液或肥皂</a:t>
            </a:r>
            <a:endParaRPr lang="en-US" altLang="zh-CN" sz="2800" b="1" dirty="0">
              <a:solidFill>
                <a:srgbClr val="C00000"/>
              </a:solidFill>
            </a:endParaRPr>
          </a:p>
          <a:p>
            <a:pPr>
              <a:lnSpc>
                <a:spcPct val="150000"/>
              </a:lnSpc>
            </a:pPr>
            <a:r>
              <a:rPr lang="zh-CN" altLang="en-US" sz="2800" b="1" dirty="0"/>
              <a:t>擦手纸</a:t>
            </a:r>
            <a:r>
              <a:rPr lang="zh-CN" altLang="en-US" sz="2800" dirty="0"/>
              <a:t>是最卫生的干手方式</a:t>
            </a:r>
            <a:endParaRPr lang="en-US" altLang="zh-CN" sz="2800" dirty="0"/>
          </a:p>
          <a:p>
            <a:pPr>
              <a:lnSpc>
                <a:spcPct val="150000"/>
              </a:lnSpc>
            </a:pPr>
            <a:r>
              <a:rPr lang="zh-CN" altLang="en-US" sz="2800" dirty="0"/>
              <a:t>接触疑似患者可佩戴手套，但</a:t>
            </a:r>
            <a:r>
              <a:rPr lang="zh-CN" altLang="en-US" sz="2800" b="1" dirty="0"/>
              <a:t>戴手套不能代替手卫生</a:t>
            </a:r>
            <a:endParaRPr lang="zh-CN" altLang="en-US" sz="2800" dirty="0"/>
          </a:p>
        </p:txBody>
      </p:sp>
      <p:sp>
        <p:nvSpPr>
          <p:cNvPr id="5" name="文本占位符 4"/>
          <p:cNvSpPr>
            <a:spLocks noGrp="1"/>
          </p:cNvSpPr>
          <p:nvPr>
            <p:ph type="body" sz="quarter" idx="10"/>
          </p:nvPr>
        </p:nvSpPr>
        <p:spPr/>
        <p:txBody>
          <a:bodyPr/>
          <a:lstStyle/>
          <a:p>
            <a:r>
              <a:rPr lang="zh-CN" altLang="en-US"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如何正确洗手</a:t>
            </a:r>
            <a:endParaRPr lang="zh-CN" altLang="en-US" b="1" dirty="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quarter" idx="10"/>
          </p:nvPr>
        </p:nvSpPr>
        <p:spPr/>
        <p:txBody>
          <a:bodyPr/>
          <a:p>
            <a:r>
              <a:rPr lang="zh-CN" altLang="en-US" b="1">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如何正确洗手</a:t>
            </a:r>
            <a:endParaRPr lang="zh-CN" altLang="en-US" b="1" dirty="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endParaRPr>
          </a:p>
          <a:p>
            <a:endParaRPr lang="zh-CN" altLang="en-US"/>
          </a:p>
        </p:txBody>
      </p:sp>
      <p:pic>
        <p:nvPicPr>
          <p:cNvPr id="4098" name="Picture 2" descr="https://timgsa.baidu.com/timg?image&amp;quality=80&amp;size=b9999_10000&amp;sec=1580650350416&amp;di=bb12d9fd82a153926118952ecba54dd6&amp;imgtype=0&amp;src=http%3A%2F%2Fwww.jbkqyy.com%2Fuploads%2Fallimg%2F180517%2F1-1P51G5353RY.jpg"/>
          <p:cNvPicPr>
            <a:picLocks noChangeAspect="1" noChangeArrowheads="1"/>
          </p:cNvPicPr>
          <p:nvPr>
            <p:ph idx="1"/>
          </p:nvPr>
        </p:nvPicPr>
        <p:blipFill>
          <a:blip r:embed="rId1" cstate="print"/>
          <a:srcRect/>
          <a:stretch>
            <a:fillRect/>
          </a:stretch>
        </p:blipFill>
        <p:spPr bwMode="auto">
          <a:xfrm>
            <a:off x="544195" y="758190"/>
            <a:ext cx="11234420" cy="56921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44525" y="1214755"/>
            <a:ext cx="10515600" cy="4689475"/>
          </a:xfrm>
        </p:spPr>
        <p:txBody>
          <a:bodyPr/>
          <a:lstStyle/>
          <a:p>
            <a:pPr>
              <a:lnSpc>
                <a:spcPct val="150000"/>
              </a:lnSpc>
              <a:buNone/>
            </a:pPr>
            <a:r>
              <a:rPr lang="zh-CN" altLang="en-US" sz="2800" b="1" dirty="0">
                <a:solidFill>
                  <a:schemeClr val="accent5"/>
                </a:solidFill>
              </a:rPr>
              <a:t>其他注意事项</a:t>
            </a:r>
            <a:endParaRPr lang="en-US" altLang="zh-CN" sz="2800" b="1" dirty="0">
              <a:solidFill>
                <a:schemeClr val="accent5"/>
              </a:solidFill>
            </a:endParaRPr>
          </a:p>
          <a:p>
            <a:pPr>
              <a:lnSpc>
                <a:spcPct val="150000"/>
              </a:lnSpc>
            </a:pPr>
            <a:r>
              <a:rPr lang="zh-CN" altLang="en-US" sz="2000" b="1" dirty="0"/>
              <a:t>办公区域</a:t>
            </a:r>
            <a:r>
              <a:rPr lang="zh-CN" altLang="en-US" sz="2000" dirty="0"/>
              <a:t>佩戴口罩，谈话保持适度距离；保持良好通风，每日不少于</a:t>
            </a:r>
            <a:r>
              <a:rPr lang="en-US" altLang="zh-CN" sz="2000" dirty="0"/>
              <a:t>2</a:t>
            </a:r>
            <a:r>
              <a:rPr lang="zh-CN" altLang="en-US" sz="2000" dirty="0"/>
              <a:t>次，每次≥</a:t>
            </a:r>
            <a:r>
              <a:rPr lang="en-US" altLang="zh-CN" sz="2000" dirty="0"/>
              <a:t>30</a:t>
            </a:r>
            <a:r>
              <a:rPr lang="zh-CN" altLang="en-US" sz="2000" dirty="0"/>
              <a:t>分钟；对地面、门把手、鼠标键盘、桌面进行</a:t>
            </a:r>
            <a:r>
              <a:rPr lang="zh-CN" altLang="en-US" sz="2000" b="1" dirty="0">
                <a:solidFill>
                  <a:srgbClr val="C00000"/>
                </a:solidFill>
              </a:rPr>
              <a:t>每日清洁</a:t>
            </a:r>
            <a:r>
              <a:rPr lang="zh-CN" altLang="en-US" sz="2000" dirty="0"/>
              <a:t>。</a:t>
            </a:r>
            <a:endParaRPr lang="en-US" altLang="zh-CN" sz="2000" dirty="0"/>
          </a:p>
          <a:p>
            <a:pPr>
              <a:lnSpc>
                <a:spcPct val="150000"/>
              </a:lnSpc>
            </a:pPr>
            <a:r>
              <a:rPr lang="zh-CN" altLang="en-US" sz="2000" b="1" dirty="0">
                <a:solidFill>
                  <a:srgbClr val="C00000"/>
                </a:solidFill>
              </a:rPr>
              <a:t>避免扎堆就餐。</a:t>
            </a:r>
            <a:r>
              <a:rPr lang="zh-CN" altLang="en-US" sz="2000" dirty="0"/>
              <a:t>食堂排队打饭时戴口罩，吃饭时再脱口罩；尽量避免面对面就餐；避免就餐说话。</a:t>
            </a:r>
            <a:endParaRPr lang="en-US" altLang="zh-CN" sz="2000" dirty="0"/>
          </a:p>
          <a:p>
            <a:pPr>
              <a:lnSpc>
                <a:spcPct val="150000"/>
              </a:lnSpc>
            </a:pPr>
            <a:r>
              <a:rPr lang="zh-CN" altLang="zh-CN" sz="2000" b="1" dirty="0">
                <a:solidFill>
                  <a:srgbClr val="C00000"/>
                </a:solidFill>
              </a:rPr>
              <a:t>减少接触</a:t>
            </a:r>
            <a:r>
              <a:rPr lang="zh-CN" altLang="zh-CN" sz="2000" dirty="0"/>
              <a:t>公共物品和</a:t>
            </a:r>
            <a:r>
              <a:rPr lang="zh-CN" altLang="en-US" sz="2000" dirty="0"/>
              <a:t>易污染</a:t>
            </a:r>
            <a:r>
              <a:rPr lang="zh-CN" altLang="zh-CN" sz="2000" dirty="0"/>
              <a:t>部位。</a:t>
            </a:r>
            <a:endParaRPr lang="en-US" altLang="zh-CN" sz="2000" dirty="0"/>
          </a:p>
          <a:p>
            <a:pPr>
              <a:lnSpc>
                <a:spcPct val="150000"/>
              </a:lnSpc>
            </a:pPr>
            <a:r>
              <a:rPr lang="zh-CN" altLang="en-US" sz="2000" dirty="0"/>
              <a:t>如果出现发热、乏力、咳嗽等症状</a:t>
            </a:r>
            <a:r>
              <a:rPr lang="zh-CN" altLang="en-US" sz="2000" b="1" dirty="0">
                <a:solidFill>
                  <a:srgbClr val="C00000"/>
                </a:solidFill>
              </a:rPr>
              <a:t>及时隔离</a:t>
            </a:r>
            <a:r>
              <a:rPr lang="zh-CN" altLang="en-US" sz="2000" dirty="0"/>
              <a:t>，并向健康管理人员报告。</a:t>
            </a:r>
            <a:endParaRPr lang="en-US" altLang="zh-CN" sz="2000" dirty="0"/>
          </a:p>
          <a:p>
            <a:pPr>
              <a:lnSpc>
                <a:spcPct val="150000"/>
              </a:lnSpc>
            </a:pPr>
            <a:r>
              <a:rPr lang="zh-CN" altLang="en-US" sz="2000" dirty="0"/>
              <a:t>注意</a:t>
            </a:r>
            <a:r>
              <a:rPr lang="zh-CN" altLang="en-US" sz="2000" b="1" dirty="0">
                <a:solidFill>
                  <a:srgbClr val="FF0000"/>
                </a:solidFill>
              </a:rPr>
              <a:t>咳嗽礼仪</a:t>
            </a:r>
            <a:r>
              <a:rPr lang="zh-CN" altLang="en-US" sz="2000" dirty="0"/>
              <a:t>。</a:t>
            </a:r>
            <a:endParaRPr lang="zh-CN" altLang="en-US" sz="2000" dirty="0"/>
          </a:p>
        </p:txBody>
      </p:sp>
      <p:sp>
        <p:nvSpPr>
          <p:cNvPr id="5" name="文本占位符 4"/>
          <p:cNvSpPr>
            <a:spLocks noGrp="1"/>
          </p:cNvSpPr>
          <p:nvPr>
            <p:ph type="body" sz="quarter" idx="10"/>
          </p:nvPr>
        </p:nvSpPr>
        <p:spPr/>
        <p:txBody>
          <a:bodyPr/>
          <a:lstStyle/>
          <a:p>
            <a:r>
              <a:rPr lang="zh-CN" altLang="en-US" b="1">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如何正确洗手</a:t>
            </a:r>
            <a:endParaRPr lang="zh-CN" altLang="en-US" b="1" dirty="0"/>
          </a:p>
        </p:txBody>
      </p:sp>
      <p:sp>
        <p:nvSpPr>
          <p:cNvPr id="6" name="动作按钮: 上一张 5">
            <a:hlinkClick r:id="rId1" action="ppaction://hlinksldjump" highlightClick="1"/>
          </p:cNvPr>
          <p:cNvSpPr/>
          <p:nvPr/>
        </p:nvSpPr>
        <p:spPr>
          <a:xfrm>
            <a:off x="11724640" y="6248400"/>
            <a:ext cx="467360" cy="355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endParaRPr lang="zh-CN" altLang="en-US" sz="9600" b="1">
              <a:latin typeface="仿宋" panose="02010609060101010101" charset="-122"/>
              <a:ea typeface="仿宋" panose="02010609060101010101" charset="-122"/>
            </a:endParaRPr>
          </a:p>
          <a:p>
            <a:pPr algn="ctr"/>
            <a:r>
              <a:rPr lang="zh-CN" altLang="en-US" sz="9600" b="1">
                <a:latin typeface="仿宋" panose="02010609060101010101" charset="-122"/>
                <a:ea typeface="仿宋" panose="02010609060101010101" charset="-122"/>
              </a:rPr>
              <a:t>谢谢聆听</a:t>
            </a:r>
            <a:endParaRPr lang="zh-CN" altLang="en-US" sz="9600" b="1">
              <a:latin typeface="仿宋" panose="02010609060101010101" charset="-122"/>
              <a:ea typeface="仿宋" panose="02010609060101010101" charset="-122"/>
            </a:endParaRPr>
          </a:p>
        </p:txBody>
      </p:sp>
      <p:sp>
        <p:nvSpPr>
          <p:cNvPr id="3" name="文本占位符 2"/>
          <p:cNvSpPr>
            <a:spLocks noGrp="1"/>
          </p:cNvSpPr>
          <p:nvPr>
            <p:ph type="body" sz="quarter" idx="10"/>
          </p:nvPr>
        </p:nvSpPr>
        <p:spPr/>
        <p:txBody>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94246" y="794222"/>
            <a:ext cx="4366531" cy="1402080"/>
          </a:xfrm>
        </p:spPr>
        <p:txBody>
          <a:bodyPr/>
          <a:lstStyle/>
          <a:p>
            <a:pPr>
              <a:lnSpc>
                <a:spcPct val="150000"/>
              </a:lnSpc>
              <a:buNone/>
            </a:pPr>
            <a:r>
              <a:rPr lang="zh-CN" altLang="en-US" sz="2800" b="1" dirty="0">
                <a:solidFill>
                  <a:schemeClr val="accent5"/>
                </a:solidFill>
              </a:rPr>
              <a:t>佩戴口罩</a:t>
            </a:r>
            <a:endParaRPr lang="en-US" altLang="zh-CN" sz="2800" b="1" dirty="0">
              <a:solidFill>
                <a:schemeClr val="accent5"/>
              </a:solidFill>
            </a:endParaRPr>
          </a:p>
        </p:txBody>
      </p:sp>
      <p:sp>
        <p:nvSpPr>
          <p:cNvPr id="5" name="文本占位符 4"/>
          <p:cNvSpPr>
            <a:spLocks noGrp="1"/>
          </p:cNvSpPr>
          <p:nvPr>
            <p:ph type="body" sz="quarter" idx="10"/>
          </p:nvPr>
        </p:nvSpPr>
        <p:spPr/>
        <p:txBody>
          <a:bodyPr/>
          <a:lstStyle/>
          <a:p>
            <a:r>
              <a:rPr lang="zh-CN" altLang="en-US" sz="24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p>
        </p:txBody>
      </p:sp>
      <p:sp>
        <p:nvSpPr>
          <p:cNvPr id="2" name="矩形 1"/>
          <p:cNvSpPr/>
          <p:nvPr/>
        </p:nvSpPr>
        <p:spPr>
          <a:xfrm>
            <a:off x="694246" y="1495262"/>
            <a:ext cx="5976258" cy="4708981"/>
          </a:xfrm>
          <a:prstGeom prst="rect">
            <a:avLst/>
          </a:prstGeom>
        </p:spPr>
        <p:txBody>
          <a:bodyPr wrap="square">
            <a:spAutoFit/>
          </a:bodyPr>
          <a:lstStyle/>
          <a:p>
            <a:pPr algn="just">
              <a:lnSpc>
                <a:spcPct val="150000"/>
              </a:lnSpc>
              <a:spcAft>
                <a:spcPts val="0"/>
              </a:spcAft>
            </a:pPr>
            <a:r>
              <a:rPr lang="zh-CN" altLang="zh-CN" sz="20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一、医用口罩</a:t>
            </a:r>
            <a:endParaRPr lang="zh-CN" altLang="zh-CN" sz="20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000" b="1" kern="100" dirty="0">
                <a:cs typeface="Times New Roman" panose="02020603050405020304" pitchFamily="18" charset="0"/>
              </a:rPr>
              <a:t>（一）医用防护口罩</a:t>
            </a:r>
            <a:endParaRPr lang="zh-CN" altLang="zh-CN" sz="2000" b="1" kern="100" dirty="0">
              <a:cs typeface="Times New Roman" panose="02020603050405020304" pitchFamily="18" charset="0"/>
            </a:endParaRPr>
          </a:p>
          <a:p>
            <a:pPr algn="just">
              <a:lnSpc>
                <a:spcPct val="150000"/>
              </a:lnSpc>
              <a:spcAft>
                <a:spcPts val="0"/>
              </a:spcAft>
            </a:pPr>
            <a:r>
              <a:rPr lang="zh-CN" altLang="zh-CN" sz="2000" b="1" kern="100" dirty="0">
                <a:cs typeface="Times New Roman" panose="02020603050405020304" pitchFamily="18" charset="0"/>
              </a:rPr>
              <a:t>按照防护等级分为</a:t>
            </a:r>
            <a:r>
              <a:rPr lang="en-US" altLang="zh-CN" sz="2000" b="1" kern="100" dirty="0">
                <a:cs typeface="Times New Roman" panose="02020603050405020304" pitchFamily="18" charset="0"/>
              </a:rPr>
              <a:t>3</a:t>
            </a:r>
            <a:r>
              <a:rPr lang="zh-CN" altLang="zh-CN" sz="2000" b="1" kern="100" dirty="0">
                <a:cs typeface="Times New Roman" panose="02020603050405020304" pitchFamily="18" charset="0"/>
              </a:rPr>
              <a:t>级；</a:t>
            </a:r>
            <a:r>
              <a:rPr lang="en-US" altLang="zh-CN" sz="2000" b="1" kern="100" dirty="0">
                <a:cs typeface="Times New Roman" panose="02020603050405020304" pitchFamily="18" charset="0"/>
              </a:rPr>
              <a:t>1-3</a:t>
            </a:r>
            <a:r>
              <a:rPr lang="zh-CN" altLang="zh-CN" sz="2000" b="1" kern="100" dirty="0">
                <a:cs typeface="Times New Roman" panose="02020603050405020304" pitchFamily="18" charset="0"/>
              </a:rPr>
              <a:t>级对应过滤效率分别为</a:t>
            </a:r>
            <a:r>
              <a:rPr lang="en-US" altLang="zh-CN" sz="2000" b="1" kern="100" dirty="0">
                <a:cs typeface="Times New Roman" panose="02020603050405020304" pitchFamily="18" charset="0"/>
              </a:rPr>
              <a:t>95%</a:t>
            </a:r>
            <a:r>
              <a:rPr lang="zh-CN" altLang="zh-CN" sz="2000" b="1" kern="100" dirty="0">
                <a:cs typeface="Times New Roman" panose="02020603050405020304" pitchFamily="18" charset="0"/>
              </a:rPr>
              <a:t>，</a:t>
            </a:r>
            <a:r>
              <a:rPr lang="en-US" altLang="zh-CN" sz="2000" b="1" kern="100" dirty="0">
                <a:cs typeface="Times New Roman" panose="02020603050405020304" pitchFamily="18" charset="0"/>
              </a:rPr>
              <a:t>99%</a:t>
            </a:r>
            <a:r>
              <a:rPr lang="zh-CN" altLang="zh-CN" sz="2000" b="1" kern="100" dirty="0">
                <a:cs typeface="Times New Roman" panose="02020603050405020304" pitchFamily="18" charset="0"/>
              </a:rPr>
              <a:t>，</a:t>
            </a:r>
            <a:r>
              <a:rPr lang="en-US" altLang="zh-CN" sz="2000" b="1" kern="100" dirty="0">
                <a:cs typeface="Times New Roman" panose="02020603050405020304" pitchFamily="18" charset="0"/>
              </a:rPr>
              <a:t>99.97%</a:t>
            </a:r>
            <a:endParaRPr lang="zh-CN" altLang="zh-CN" sz="2000" b="1" kern="100" dirty="0">
              <a:cs typeface="Times New Roman" panose="02020603050405020304" pitchFamily="18" charset="0"/>
            </a:endParaRPr>
          </a:p>
          <a:p>
            <a:pPr algn="just">
              <a:lnSpc>
                <a:spcPct val="150000"/>
              </a:lnSpc>
              <a:spcAft>
                <a:spcPts val="0"/>
              </a:spcAft>
            </a:pPr>
            <a:r>
              <a:rPr lang="zh-CN" altLang="zh-CN" sz="2000" b="1" kern="100" dirty="0">
                <a:cs typeface="Times New Roman" panose="02020603050405020304" pitchFamily="18" charset="0"/>
              </a:rPr>
              <a:t>进口 参照标准：</a:t>
            </a:r>
            <a:r>
              <a:rPr lang="en-US" altLang="zh-CN" sz="2000" b="1" kern="100" dirty="0">
                <a:cs typeface="Times New Roman" panose="02020603050405020304" pitchFamily="18" charset="0"/>
              </a:rPr>
              <a:t>TC 84A 0006 </a:t>
            </a:r>
            <a:r>
              <a:rPr lang="zh-CN" altLang="zh-CN" sz="2000" b="1" kern="100" dirty="0">
                <a:cs typeface="Times New Roman" panose="02020603050405020304" pitchFamily="18" charset="0"/>
              </a:rPr>
              <a:t>如：</a:t>
            </a:r>
            <a:r>
              <a:rPr lang="en-US" altLang="zh-CN" sz="2000" b="1" kern="100" dirty="0">
                <a:cs typeface="Times New Roman" panose="02020603050405020304" pitchFamily="18" charset="0"/>
              </a:rPr>
              <a:t>3M 1860 N95</a:t>
            </a:r>
            <a:endParaRPr lang="zh-CN" altLang="zh-CN" sz="2000" b="1" kern="100" dirty="0">
              <a:cs typeface="Times New Roman" panose="02020603050405020304" pitchFamily="18" charset="0"/>
            </a:endParaRPr>
          </a:p>
          <a:p>
            <a:pPr algn="just">
              <a:lnSpc>
                <a:spcPct val="150000"/>
              </a:lnSpc>
              <a:spcAft>
                <a:spcPts val="0"/>
              </a:spcAft>
            </a:pPr>
            <a:r>
              <a:rPr lang="zh-CN" altLang="zh-CN" sz="2000" b="1" kern="100" dirty="0">
                <a:cs typeface="Times New Roman" panose="02020603050405020304" pitchFamily="18" charset="0"/>
              </a:rPr>
              <a:t>国产 参照标准：</a:t>
            </a:r>
            <a:r>
              <a:rPr lang="en-US" altLang="zh-CN" sz="2000" b="1" kern="100" dirty="0">
                <a:cs typeface="Times New Roman" panose="02020603050405020304" pitchFamily="18" charset="0"/>
              </a:rPr>
              <a:t>GB 19083   </a:t>
            </a:r>
            <a:r>
              <a:rPr lang="zh-CN" altLang="zh-CN" sz="2000" b="1" kern="100" dirty="0">
                <a:cs typeface="Times New Roman" panose="02020603050405020304" pitchFamily="18" charset="0"/>
              </a:rPr>
              <a:t>如：</a:t>
            </a:r>
            <a:r>
              <a:rPr lang="en-US" altLang="zh-CN" sz="2000" b="1" kern="100" dirty="0">
                <a:cs typeface="Times New Roman" panose="02020603050405020304" pitchFamily="18" charset="0"/>
              </a:rPr>
              <a:t>3M 9132 N95</a:t>
            </a:r>
            <a:endParaRPr lang="zh-CN" altLang="zh-CN" sz="2000" b="1" kern="100" dirty="0">
              <a:cs typeface="Times New Roman" panose="02020603050405020304" pitchFamily="18" charset="0"/>
            </a:endParaRPr>
          </a:p>
          <a:p>
            <a:pPr algn="just">
              <a:lnSpc>
                <a:spcPct val="150000"/>
              </a:lnSpc>
              <a:spcAft>
                <a:spcPts val="0"/>
              </a:spcAft>
            </a:pPr>
            <a:r>
              <a:rPr lang="zh-CN" altLang="zh-CN" sz="2000" b="1" kern="100" dirty="0">
                <a:cs typeface="Times New Roman" panose="02020603050405020304" pitchFamily="18" charset="0"/>
              </a:rPr>
              <a:t>（二）医用外科口罩</a:t>
            </a:r>
            <a:endParaRPr lang="zh-CN" altLang="zh-CN" sz="2000" b="1" kern="100" dirty="0">
              <a:cs typeface="Times New Roman" panose="02020603050405020304" pitchFamily="18" charset="0"/>
            </a:endParaRPr>
          </a:p>
          <a:p>
            <a:pPr algn="just">
              <a:lnSpc>
                <a:spcPct val="150000"/>
              </a:lnSpc>
              <a:spcAft>
                <a:spcPts val="0"/>
              </a:spcAft>
            </a:pPr>
            <a:r>
              <a:rPr lang="zh-CN" altLang="zh-CN" sz="2000" b="1" kern="100" dirty="0">
                <a:cs typeface="Times New Roman" panose="02020603050405020304" pitchFamily="18" charset="0"/>
              </a:rPr>
              <a:t>参照标准：</a:t>
            </a:r>
            <a:r>
              <a:rPr lang="en-US" altLang="zh-CN" sz="2000" b="1" kern="100" dirty="0">
                <a:cs typeface="Times New Roman" panose="02020603050405020304" pitchFamily="18" charset="0"/>
              </a:rPr>
              <a:t>YY 0469 </a:t>
            </a:r>
            <a:endParaRPr lang="zh-CN" altLang="zh-CN" sz="2000" b="1" kern="100" dirty="0">
              <a:cs typeface="Times New Roman" panose="02020603050405020304" pitchFamily="18" charset="0"/>
            </a:endParaRPr>
          </a:p>
          <a:p>
            <a:pPr algn="just">
              <a:lnSpc>
                <a:spcPct val="150000"/>
              </a:lnSpc>
              <a:spcAft>
                <a:spcPts val="0"/>
              </a:spcAft>
            </a:pPr>
            <a:r>
              <a:rPr lang="zh-CN" altLang="zh-CN" sz="2000" b="1" kern="100" dirty="0">
                <a:cs typeface="Times New Roman" panose="02020603050405020304" pitchFamily="18" charset="0"/>
              </a:rPr>
              <a:t>（三）一次性医用口罩</a:t>
            </a:r>
            <a:endParaRPr lang="zh-CN" altLang="zh-CN" sz="2000" b="1" kern="100" dirty="0">
              <a:cs typeface="Times New Roman" panose="02020603050405020304" pitchFamily="18" charset="0"/>
            </a:endParaRPr>
          </a:p>
          <a:p>
            <a:pPr algn="just">
              <a:lnSpc>
                <a:spcPct val="150000"/>
              </a:lnSpc>
              <a:spcAft>
                <a:spcPts val="0"/>
              </a:spcAft>
            </a:pPr>
            <a:r>
              <a:rPr lang="zh-CN" altLang="zh-CN" sz="2000" b="1" kern="100" dirty="0">
                <a:cs typeface="Times New Roman" panose="02020603050405020304" pitchFamily="18" charset="0"/>
              </a:rPr>
              <a:t>参照标准：</a:t>
            </a:r>
            <a:r>
              <a:rPr lang="en-US" altLang="zh-CN" sz="2000" b="1" kern="100" dirty="0">
                <a:cs typeface="Times New Roman" panose="02020603050405020304" pitchFamily="18" charset="0"/>
              </a:rPr>
              <a:t>YY/T 0969</a:t>
            </a:r>
            <a:endParaRPr lang="zh-CN" altLang="zh-CN" sz="2000" b="1" kern="100" dirty="0">
              <a:cs typeface="Times New Roman" panose="02020603050405020304" pitchFamily="18" charset="0"/>
            </a:endParaRPr>
          </a:p>
        </p:txBody>
      </p:sp>
      <p:pic>
        <p:nvPicPr>
          <p:cNvPr id="6" name="图片 5" descr="C:\Users\hp\AppData\Local\Temp\WeChat Files\58e2b7cc7288d0acc9b110eda9c05c1.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70504" y="1495262"/>
            <a:ext cx="2440839" cy="2169659"/>
          </a:xfrm>
          <a:prstGeom prst="rect">
            <a:avLst/>
          </a:prstGeom>
          <a:noFill/>
          <a:ln>
            <a:noFill/>
          </a:ln>
        </p:spPr>
      </p:pic>
      <p:pic>
        <p:nvPicPr>
          <p:cNvPr id="7" name="图片 6" descr="C:\Users\hp\AppData\Local\Temp\1583461309(1).png"/>
          <p:cNvPicPr/>
          <p:nvPr/>
        </p:nvPicPr>
        <p:blipFill>
          <a:blip r:embed="rId2">
            <a:extLst>
              <a:ext uri="{28A0092B-C50C-407E-A947-70E740481C1C}">
                <a14:useLocalDpi xmlns:a14="http://schemas.microsoft.com/office/drawing/2010/main" val="0"/>
              </a:ext>
            </a:extLst>
          </a:blip>
          <a:srcRect/>
          <a:stretch>
            <a:fillRect/>
          </a:stretch>
        </p:blipFill>
        <p:spPr bwMode="auto">
          <a:xfrm>
            <a:off x="9483527" y="1340387"/>
            <a:ext cx="2475085" cy="2509365"/>
          </a:xfrm>
          <a:prstGeom prst="rect">
            <a:avLst/>
          </a:prstGeom>
          <a:noFill/>
          <a:ln>
            <a:noFill/>
          </a:ln>
        </p:spPr>
      </p:pic>
      <p:pic>
        <p:nvPicPr>
          <p:cNvPr id="8" name="图片 7" descr="C:\Users\hp\AppData\Local\Temp\1583461274(1).png"/>
          <p:cNvPicPr/>
          <p:nvPr/>
        </p:nvPicPr>
        <p:blipFill>
          <a:blip r:embed="rId3">
            <a:extLst>
              <a:ext uri="{28A0092B-C50C-407E-A947-70E740481C1C}">
                <a14:useLocalDpi xmlns:a14="http://schemas.microsoft.com/office/drawing/2010/main" val="0"/>
              </a:ext>
            </a:extLst>
          </a:blip>
          <a:srcRect/>
          <a:stretch>
            <a:fillRect/>
          </a:stretch>
        </p:blipFill>
        <p:spPr bwMode="auto">
          <a:xfrm>
            <a:off x="6670504" y="3971356"/>
            <a:ext cx="2458443" cy="2335032"/>
          </a:xfrm>
          <a:prstGeom prst="rect">
            <a:avLst/>
          </a:prstGeom>
          <a:noFill/>
          <a:ln>
            <a:noFill/>
          </a:ln>
        </p:spPr>
      </p:pic>
      <p:pic>
        <p:nvPicPr>
          <p:cNvPr id="9" name="图片 8" descr="C:\Users\hp\AppData\Roaming\Tencent\Users\664921495\QQ\WinTemp\RichOle\2ENDDHWXG[(~UXI)0P7DNU5.png"/>
          <p:cNvPicPr/>
          <p:nvPr/>
        </p:nvPicPr>
        <p:blipFill>
          <a:blip r:embed="rId4">
            <a:extLst>
              <a:ext uri="{28A0092B-C50C-407E-A947-70E740481C1C}">
                <a14:useLocalDpi xmlns:a14="http://schemas.microsoft.com/office/drawing/2010/main" val="0"/>
              </a:ext>
            </a:extLst>
          </a:blip>
          <a:srcRect/>
          <a:stretch>
            <a:fillRect/>
          </a:stretch>
        </p:blipFill>
        <p:spPr bwMode="auto">
          <a:xfrm>
            <a:off x="9635928" y="4119880"/>
            <a:ext cx="2077102" cy="20843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94246" y="794222"/>
            <a:ext cx="4366531" cy="1402080"/>
          </a:xfrm>
        </p:spPr>
        <p:txBody>
          <a:bodyPr/>
          <a:lstStyle/>
          <a:p>
            <a:pPr>
              <a:lnSpc>
                <a:spcPct val="150000"/>
              </a:lnSpc>
              <a:buNone/>
            </a:pPr>
            <a:r>
              <a:rPr lang="zh-CN" altLang="en-US" sz="2800" b="1" dirty="0">
                <a:solidFill>
                  <a:schemeClr val="accent5"/>
                </a:solidFill>
              </a:rPr>
              <a:t>佩戴口罩</a:t>
            </a:r>
            <a:endParaRPr lang="en-US" altLang="zh-CN" sz="2800" b="1" dirty="0">
              <a:solidFill>
                <a:schemeClr val="accent5"/>
              </a:solidFill>
            </a:endParaRPr>
          </a:p>
        </p:txBody>
      </p:sp>
      <p:sp>
        <p:nvSpPr>
          <p:cNvPr id="5" name="文本占位符 4"/>
          <p:cNvSpPr>
            <a:spLocks noGrp="1"/>
          </p:cNvSpPr>
          <p:nvPr>
            <p:ph type="body" sz="quarter" idx="10"/>
          </p:nvPr>
        </p:nvSpPr>
        <p:spPr>
          <a:xfrm>
            <a:off x="694246" y="171387"/>
            <a:ext cx="4816475" cy="499173"/>
          </a:xfrm>
        </p:spPr>
        <p:txBody>
          <a:bodyPr/>
          <a:lstStyle/>
          <a:p>
            <a:r>
              <a:rPr lang="zh-CN" altLang="en-US" sz="24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p>
        </p:txBody>
      </p:sp>
      <p:sp>
        <p:nvSpPr>
          <p:cNvPr id="2" name="矩形 1"/>
          <p:cNvSpPr/>
          <p:nvPr/>
        </p:nvSpPr>
        <p:spPr>
          <a:xfrm>
            <a:off x="754834" y="1396202"/>
            <a:ext cx="4244348" cy="3831818"/>
          </a:xfrm>
          <a:prstGeom prst="rect">
            <a:avLst/>
          </a:prstGeom>
        </p:spPr>
        <p:txBody>
          <a:bodyPr wrap="square">
            <a:spAutoFit/>
          </a:bodyPr>
          <a:lstStyle/>
          <a:p>
            <a:pPr algn="just">
              <a:lnSpc>
                <a:spcPct val="150000"/>
              </a:lnSpc>
              <a:spcAft>
                <a:spcPts val="0"/>
              </a:spcAft>
            </a:pPr>
            <a:r>
              <a:rPr lang="zh-CN" altLang="zh-CN"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二、工业用口罩</a:t>
            </a:r>
            <a:endParaRPr lang="zh-CN" altLang="zh-CN" sz="1400" b="1"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zh-CN" b="1" kern="100" dirty="0">
                <a:cs typeface="Times New Roman" panose="02020603050405020304" pitchFamily="18" charset="0"/>
              </a:rPr>
              <a:t>根据对油性颗粒物的特性分为</a:t>
            </a:r>
            <a:r>
              <a:rPr lang="en-US" altLang="zh-CN" b="1" kern="100" dirty="0">
                <a:cs typeface="Times New Roman" panose="02020603050405020304" pitchFamily="18" charset="0"/>
              </a:rPr>
              <a:t>N/R/P</a:t>
            </a:r>
            <a:r>
              <a:rPr lang="zh-CN" altLang="zh-CN" b="1" kern="100" dirty="0">
                <a:cs typeface="Times New Roman" panose="02020603050405020304" pitchFamily="18" charset="0"/>
              </a:rPr>
              <a:t>，其中</a:t>
            </a:r>
            <a:r>
              <a:rPr lang="en-US" altLang="zh-CN" b="1" kern="100" dirty="0">
                <a:cs typeface="Times New Roman" panose="02020603050405020304" pitchFamily="18" charset="0"/>
              </a:rPr>
              <a:t>R</a:t>
            </a:r>
            <a:r>
              <a:rPr lang="zh-CN" altLang="zh-CN" b="1" kern="100" dirty="0">
                <a:cs typeface="Times New Roman" panose="02020603050405020304" pitchFamily="18" charset="0"/>
              </a:rPr>
              <a:t>和</a:t>
            </a:r>
            <a:r>
              <a:rPr lang="en-US" altLang="zh-CN" b="1" kern="100" dirty="0">
                <a:cs typeface="Times New Roman" panose="02020603050405020304" pitchFamily="18" charset="0"/>
              </a:rPr>
              <a:t>P</a:t>
            </a:r>
            <a:r>
              <a:rPr lang="zh-CN" altLang="zh-CN" b="1" kern="100" dirty="0">
                <a:cs typeface="Times New Roman" panose="02020603050405020304" pitchFamily="18" charset="0"/>
              </a:rPr>
              <a:t>比，有时间限制。</a:t>
            </a:r>
            <a:endParaRPr lang="zh-CN" altLang="zh-CN" sz="1400" b="1" kern="100" dirty="0">
              <a:cs typeface="Times New Roman" panose="02020603050405020304" pitchFamily="18" charset="0"/>
            </a:endParaRPr>
          </a:p>
          <a:p>
            <a:pPr algn="just">
              <a:lnSpc>
                <a:spcPct val="150000"/>
              </a:lnSpc>
              <a:spcAft>
                <a:spcPts val="0"/>
              </a:spcAft>
            </a:pPr>
            <a:r>
              <a:rPr lang="zh-CN" altLang="zh-CN" b="1" kern="100" dirty="0">
                <a:cs typeface="Times New Roman" panose="02020603050405020304" pitchFamily="18" charset="0"/>
              </a:rPr>
              <a:t>按照防护等级分为</a:t>
            </a:r>
            <a:r>
              <a:rPr lang="en-US" altLang="zh-CN" b="1" kern="100" dirty="0">
                <a:cs typeface="Times New Roman" panose="02020603050405020304" pitchFamily="18" charset="0"/>
              </a:rPr>
              <a:t>3</a:t>
            </a:r>
            <a:r>
              <a:rPr lang="zh-CN" altLang="zh-CN" b="1" kern="100" dirty="0">
                <a:cs typeface="Times New Roman" panose="02020603050405020304" pitchFamily="18" charset="0"/>
              </a:rPr>
              <a:t>级；</a:t>
            </a:r>
            <a:r>
              <a:rPr lang="en-US" altLang="zh-CN" b="1" kern="100" dirty="0">
                <a:cs typeface="Times New Roman" panose="02020603050405020304" pitchFamily="18" charset="0"/>
              </a:rPr>
              <a:t>1-3</a:t>
            </a:r>
            <a:r>
              <a:rPr lang="zh-CN" altLang="zh-CN" b="1" kern="100" dirty="0">
                <a:cs typeface="Times New Roman" panose="02020603050405020304" pitchFamily="18" charset="0"/>
              </a:rPr>
              <a:t>级对应过滤效率分别为</a:t>
            </a:r>
            <a:r>
              <a:rPr lang="en-US" altLang="zh-CN" b="1" kern="100" dirty="0">
                <a:cs typeface="Times New Roman" panose="02020603050405020304" pitchFamily="18" charset="0"/>
              </a:rPr>
              <a:t>95%</a:t>
            </a:r>
            <a:r>
              <a:rPr lang="zh-CN" altLang="zh-CN" b="1" kern="100" dirty="0">
                <a:cs typeface="Times New Roman" panose="02020603050405020304" pitchFamily="18" charset="0"/>
              </a:rPr>
              <a:t>，</a:t>
            </a:r>
            <a:r>
              <a:rPr lang="en-US" altLang="zh-CN" b="1" kern="100" dirty="0">
                <a:cs typeface="Times New Roman" panose="02020603050405020304" pitchFamily="18" charset="0"/>
              </a:rPr>
              <a:t>99%</a:t>
            </a:r>
            <a:r>
              <a:rPr lang="zh-CN" altLang="zh-CN" b="1" kern="100" dirty="0">
                <a:cs typeface="Times New Roman" panose="02020603050405020304" pitchFamily="18" charset="0"/>
              </a:rPr>
              <a:t>，</a:t>
            </a:r>
            <a:r>
              <a:rPr lang="en-US" altLang="zh-CN" b="1" kern="100" dirty="0">
                <a:cs typeface="Times New Roman" panose="02020603050405020304" pitchFamily="18" charset="0"/>
              </a:rPr>
              <a:t>99.97%</a:t>
            </a:r>
            <a:r>
              <a:rPr lang="zh-CN" altLang="zh-CN" b="1" kern="100" dirty="0">
                <a:cs typeface="Times New Roman" panose="02020603050405020304" pitchFamily="18" charset="0"/>
              </a:rPr>
              <a:t>。</a:t>
            </a:r>
            <a:endParaRPr lang="zh-CN" altLang="zh-CN" sz="1400" b="1" kern="100" dirty="0">
              <a:cs typeface="Times New Roman" panose="02020603050405020304" pitchFamily="18" charset="0"/>
            </a:endParaRPr>
          </a:p>
          <a:p>
            <a:pPr algn="just">
              <a:lnSpc>
                <a:spcPct val="150000"/>
              </a:lnSpc>
              <a:spcAft>
                <a:spcPts val="0"/>
              </a:spcAft>
            </a:pPr>
            <a:r>
              <a:rPr lang="zh-CN" altLang="zh-CN" b="1" kern="100" dirty="0">
                <a:cs typeface="Times New Roman" panose="02020603050405020304" pitchFamily="18" charset="0"/>
              </a:rPr>
              <a:t>美国参照标准为</a:t>
            </a:r>
            <a:r>
              <a:rPr lang="en-US" altLang="zh-CN" b="1" kern="100" dirty="0">
                <a:cs typeface="Times New Roman" panose="02020603050405020304" pitchFamily="18" charset="0"/>
              </a:rPr>
              <a:t> NIOSH</a:t>
            </a:r>
            <a:endParaRPr lang="zh-CN" altLang="zh-CN" sz="1400" b="1" kern="100" dirty="0">
              <a:cs typeface="Times New Roman" panose="02020603050405020304" pitchFamily="18" charset="0"/>
            </a:endParaRPr>
          </a:p>
          <a:p>
            <a:pPr algn="just">
              <a:lnSpc>
                <a:spcPct val="150000"/>
              </a:lnSpc>
              <a:spcAft>
                <a:spcPts val="0"/>
              </a:spcAft>
            </a:pPr>
            <a:r>
              <a:rPr lang="zh-CN" altLang="zh-CN" b="1" kern="100" dirty="0">
                <a:cs typeface="Times New Roman" panose="02020603050405020304" pitchFamily="18" charset="0"/>
              </a:rPr>
              <a:t>国内参照标准为 </a:t>
            </a:r>
            <a:r>
              <a:rPr lang="en-US" altLang="zh-CN" b="1" kern="100" dirty="0">
                <a:cs typeface="Times New Roman" panose="02020603050405020304" pitchFamily="18" charset="0"/>
              </a:rPr>
              <a:t>GB 2626</a:t>
            </a:r>
            <a:endParaRPr lang="zh-CN" altLang="zh-CN" sz="1400" b="1" kern="100" dirty="0">
              <a:cs typeface="Times New Roman" panose="02020603050405020304" pitchFamily="18" charset="0"/>
            </a:endParaRPr>
          </a:p>
          <a:p>
            <a:pPr algn="just">
              <a:lnSpc>
                <a:spcPct val="150000"/>
              </a:lnSpc>
              <a:spcAft>
                <a:spcPts val="0"/>
              </a:spcAft>
            </a:pPr>
            <a:r>
              <a:rPr lang="zh-CN" altLang="zh-CN" b="1" kern="100" dirty="0">
                <a:cs typeface="Times New Roman" panose="02020603050405020304" pitchFamily="18" charset="0"/>
              </a:rPr>
              <a:t>欧洲参照标准为 </a:t>
            </a:r>
            <a:r>
              <a:rPr lang="en-US" altLang="zh-CN" b="1" kern="100" dirty="0">
                <a:cs typeface="Times New Roman" panose="02020603050405020304" pitchFamily="18" charset="0"/>
              </a:rPr>
              <a:t>EN149:2001 </a:t>
            </a:r>
            <a:r>
              <a:rPr lang="zh-CN" altLang="zh-CN" b="1" kern="100" dirty="0">
                <a:cs typeface="Times New Roman" panose="02020603050405020304" pitchFamily="18" charset="0"/>
              </a:rPr>
              <a:t>且</a:t>
            </a:r>
            <a:r>
              <a:rPr lang="en-US" altLang="zh-CN" b="1" kern="100" dirty="0">
                <a:cs typeface="Times New Roman" panose="02020603050405020304" pitchFamily="18" charset="0"/>
              </a:rPr>
              <a:t>FFP1-3</a:t>
            </a:r>
            <a:r>
              <a:rPr lang="zh-CN" altLang="zh-CN" b="1" kern="100" dirty="0">
                <a:cs typeface="Times New Roman" panose="02020603050405020304" pitchFamily="18" charset="0"/>
              </a:rPr>
              <a:t>过滤效率为</a:t>
            </a:r>
            <a:r>
              <a:rPr lang="en-US" altLang="zh-CN" b="1" kern="100" dirty="0">
                <a:cs typeface="Times New Roman" panose="02020603050405020304" pitchFamily="18" charset="0"/>
              </a:rPr>
              <a:t>80%</a:t>
            </a:r>
            <a:r>
              <a:rPr lang="zh-CN" altLang="zh-CN" b="1" kern="100" dirty="0">
                <a:cs typeface="Times New Roman" panose="02020603050405020304" pitchFamily="18" charset="0"/>
              </a:rPr>
              <a:t>，</a:t>
            </a:r>
            <a:r>
              <a:rPr lang="en-US" altLang="zh-CN" b="1" kern="100" dirty="0">
                <a:cs typeface="Times New Roman" panose="02020603050405020304" pitchFamily="18" charset="0"/>
              </a:rPr>
              <a:t>94%</a:t>
            </a:r>
            <a:r>
              <a:rPr lang="zh-CN" altLang="zh-CN" b="1" kern="100" dirty="0">
                <a:cs typeface="Times New Roman" panose="02020603050405020304" pitchFamily="18" charset="0"/>
              </a:rPr>
              <a:t>，</a:t>
            </a:r>
            <a:r>
              <a:rPr lang="en-US" altLang="zh-CN" b="1" kern="100" dirty="0">
                <a:cs typeface="Times New Roman" panose="02020603050405020304" pitchFamily="18" charset="0"/>
              </a:rPr>
              <a:t>97%</a:t>
            </a:r>
            <a:r>
              <a:rPr lang="zh-CN" altLang="zh-CN" b="1" kern="100" dirty="0">
                <a:cs typeface="Times New Roman" panose="02020603050405020304" pitchFamily="18" charset="0"/>
              </a:rPr>
              <a:t>。</a:t>
            </a:r>
            <a:endParaRPr lang="zh-CN" altLang="zh-CN" sz="1400" b="1" kern="100" dirty="0">
              <a:cs typeface="Times New Roman" panose="02020603050405020304" pitchFamily="18" charset="0"/>
            </a:endParaRPr>
          </a:p>
        </p:txBody>
      </p:sp>
      <p:pic>
        <p:nvPicPr>
          <p:cNvPr id="6" name="图片 5" descr="C:\Users\hp\AppData\Local\Temp\1583460361.png"/>
          <p:cNvPicPr/>
          <p:nvPr/>
        </p:nvPicPr>
        <p:blipFill>
          <a:blip r:embed="rId1">
            <a:extLst>
              <a:ext uri="{28A0092B-C50C-407E-A947-70E740481C1C}">
                <a14:useLocalDpi xmlns:a14="http://schemas.microsoft.com/office/drawing/2010/main" val="0"/>
              </a:ext>
            </a:extLst>
          </a:blip>
          <a:srcRect/>
          <a:stretch>
            <a:fillRect/>
          </a:stretch>
        </p:blipFill>
        <p:spPr bwMode="auto">
          <a:xfrm>
            <a:off x="9470266" y="928662"/>
            <a:ext cx="2619375" cy="2524760"/>
          </a:xfrm>
          <a:prstGeom prst="rect">
            <a:avLst/>
          </a:prstGeom>
          <a:noFill/>
          <a:ln>
            <a:noFill/>
          </a:ln>
        </p:spPr>
      </p:pic>
      <p:pic>
        <p:nvPicPr>
          <p:cNvPr id="7" name="图片 6" descr="C:\Users\hp\AppData\Local\Temp\1583460422(1).png"/>
          <p:cNvPicPr/>
          <p:nvPr/>
        </p:nvPicPr>
        <p:blipFill>
          <a:blip r:embed="rId2">
            <a:extLst>
              <a:ext uri="{28A0092B-C50C-407E-A947-70E740481C1C}">
                <a14:useLocalDpi xmlns:a14="http://schemas.microsoft.com/office/drawing/2010/main" val="0"/>
              </a:ext>
            </a:extLst>
          </a:blip>
          <a:srcRect/>
          <a:stretch>
            <a:fillRect/>
          </a:stretch>
        </p:blipFill>
        <p:spPr bwMode="auto">
          <a:xfrm>
            <a:off x="7751653" y="1091141"/>
            <a:ext cx="1851652" cy="2199803"/>
          </a:xfrm>
          <a:prstGeom prst="rect">
            <a:avLst/>
          </a:prstGeom>
          <a:noFill/>
          <a:ln>
            <a:noFill/>
          </a:ln>
        </p:spPr>
      </p:pic>
      <p:pic>
        <p:nvPicPr>
          <p:cNvPr id="8" name="图片 7" descr="C:\Users\hp\AppData\Local\Temp\1583460638(1).png"/>
          <p:cNvPicPr/>
          <p:nvPr/>
        </p:nvPicPr>
        <p:blipFill>
          <a:blip r:embed="rId3">
            <a:extLst>
              <a:ext uri="{28A0092B-C50C-407E-A947-70E740481C1C}">
                <a14:useLocalDpi xmlns:a14="http://schemas.microsoft.com/office/drawing/2010/main" val="0"/>
              </a:ext>
            </a:extLst>
          </a:blip>
          <a:srcRect/>
          <a:stretch>
            <a:fillRect/>
          </a:stretch>
        </p:blipFill>
        <p:spPr bwMode="auto">
          <a:xfrm>
            <a:off x="5510721" y="1091142"/>
            <a:ext cx="2003857" cy="2205928"/>
          </a:xfrm>
          <a:prstGeom prst="rect">
            <a:avLst/>
          </a:prstGeom>
          <a:noFill/>
          <a:ln>
            <a:noFill/>
          </a:ln>
        </p:spPr>
      </p:pic>
      <p:pic>
        <p:nvPicPr>
          <p:cNvPr id="9" name="图片 8" descr="C:\Users\hp\AppData\Local\Temp\1583461495(1).png"/>
          <p:cNvPicPr/>
          <p:nvPr/>
        </p:nvPicPr>
        <p:blipFill>
          <a:blip r:embed="rId4">
            <a:extLst>
              <a:ext uri="{28A0092B-C50C-407E-A947-70E740481C1C}">
                <a14:useLocalDpi xmlns:a14="http://schemas.microsoft.com/office/drawing/2010/main" val="0"/>
              </a:ext>
            </a:extLst>
          </a:blip>
          <a:srcRect/>
          <a:stretch>
            <a:fillRect/>
          </a:stretch>
        </p:blipFill>
        <p:spPr bwMode="auto">
          <a:xfrm>
            <a:off x="5608410" y="3711527"/>
            <a:ext cx="2468790" cy="2449788"/>
          </a:xfrm>
          <a:prstGeom prst="rect">
            <a:avLst/>
          </a:prstGeom>
          <a:noFill/>
          <a:ln>
            <a:noFill/>
          </a:ln>
        </p:spPr>
      </p:pic>
      <p:pic>
        <p:nvPicPr>
          <p:cNvPr id="10" name="图片 9" descr="C:\Users\hp\AppData\Local\Temp\1583460760(1).png"/>
          <p:cNvPicPr/>
          <p:nvPr/>
        </p:nvPicPr>
        <p:blipFill>
          <a:blip r:embed="rId5">
            <a:extLst>
              <a:ext uri="{28A0092B-C50C-407E-A947-70E740481C1C}">
                <a14:useLocalDpi xmlns:a14="http://schemas.microsoft.com/office/drawing/2010/main" val="0"/>
              </a:ext>
            </a:extLst>
          </a:blip>
          <a:srcRect/>
          <a:stretch>
            <a:fillRect/>
          </a:stretch>
        </p:blipFill>
        <p:spPr bwMode="auto">
          <a:xfrm>
            <a:off x="8677479" y="3593713"/>
            <a:ext cx="3105150" cy="26854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sz="24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5765" y="900430"/>
            <a:ext cx="11182985" cy="402971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30" y="4942840"/>
            <a:ext cx="11183620" cy="1381125"/>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661" y="4121295"/>
            <a:ext cx="390580" cy="419158"/>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661" y="5320049"/>
            <a:ext cx="390580" cy="4191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sz="24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72628" y="899975"/>
            <a:ext cx="8449854" cy="2638793"/>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101" y="3550731"/>
            <a:ext cx="8468907" cy="1457528"/>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627" y="5010987"/>
            <a:ext cx="8430802" cy="14956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9385" y="173355"/>
            <a:ext cx="201295" cy="831850"/>
          </a:xfrm>
          <a:prstGeom prst="rect">
            <a:avLst/>
          </a:prstGeom>
          <a:solidFill>
            <a:srgbClr val="D63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D7343F"/>
              </a:solidFill>
            </a:endParaRPr>
          </a:p>
        </p:txBody>
      </p:sp>
      <p:sp>
        <p:nvSpPr>
          <p:cNvPr id="23" name="文本框 18"/>
          <p:cNvSpPr txBox="1"/>
          <p:nvPr/>
        </p:nvSpPr>
        <p:spPr>
          <a:xfrm>
            <a:off x="340995" y="266700"/>
            <a:ext cx="11510010" cy="645160"/>
          </a:xfrm>
          <a:prstGeom prst="rect">
            <a:avLst/>
          </a:prstGeom>
          <a:noFill/>
        </p:spPr>
        <p:txBody>
          <a:bodyPr wrap="square" rtlCol="0">
            <a:spAutoFit/>
          </a:bodyPr>
          <a:lstStyle/>
          <a:p>
            <a:r>
              <a:rPr lang="zh-CN" altLang="en-US" sz="36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zh-CN" sz="3600" b="1" spc="300" dirty="0" smtClean="0">
              <a:solidFill>
                <a:srgbClr val="D7343F"/>
              </a:solidFill>
              <a:latin typeface="Segoe UI" panose="020B0502040204020203" pitchFamily="34" charset="0"/>
              <a:ea typeface="微软雅黑" panose="020B0503020204020204" pitchFamily="34" charset="-122"/>
              <a:sym typeface="+mn-ea"/>
            </a:endParaRPr>
          </a:p>
        </p:txBody>
      </p:sp>
      <p:sp>
        <p:nvSpPr>
          <p:cNvPr id="10" name="文本框 9"/>
          <p:cNvSpPr txBox="1"/>
          <p:nvPr/>
        </p:nvSpPr>
        <p:spPr>
          <a:xfrm>
            <a:off x="4538345" y="1282700"/>
            <a:ext cx="7312660" cy="4292600"/>
          </a:xfrm>
          <a:prstGeom prst="rect">
            <a:avLst/>
          </a:prstGeom>
          <a:noFill/>
        </p:spPr>
        <p:txBody>
          <a:bodyPr wrap="square" rtlCol="0">
            <a:spAutoFit/>
          </a:bodyPr>
          <a:lstStyle/>
          <a:p>
            <a:pPr marL="342900" indent="-342900" algn="just">
              <a:lnSpc>
                <a:spcPct val="150000"/>
              </a:lnSpc>
              <a:buClr>
                <a:srgbClr val="BC0000"/>
              </a:buClr>
              <a:buFont typeface="Wingdings" panose="05000000000000000000" charset="0"/>
              <a:buChar char="l"/>
            </a:pPr>
            <a:r>
              <a:rPr lang="zh-CN" altLang="en-US" sz="2600">
                <a:latin typeface="微软雅黑" panose="020B0503020204020204" pitchFamily="34" charset="-122"/>
                <a:ea typeface="微软雅黑" panose="020B0503020204020204" pitchFamily="34" charset="-122"/>
              </a:rPr>
              <a:t>戴口罩是阻断呼吸道分泌物传播的有效手段，医用外科口罩可以阻挡70%的细菌，N95口罩可以阻挡95%的细菌，而棉纱口罩只能阻挡36%的细菌，因此我们应该选择前两种口罩。</a:t>
            </a:r>
            <a:endParaRPr lang="zh-CN" altLang="en-US" sz="2600">
              <a:latin typeface="微软雅黑" panose="020B0503020204020204" pitchFamily="34" charset="-122"/>
              <a:ea typeface="微软雅黑" panose="020B0503020204020204" pitchFamily="34" charset="-122"/>
            </a:endParaRPr>
          </a:p>
          <a:p>
            <a:pPr marL="342900" indent="-342900" algn="just">
              <a:lnSpc>
                <a:spcPct val="150000"/>
              </a:lnSpc>
              <a:buClr>
                <a:srgbClr val="BC0000"/>
              </a:buClr>
              <a:buFont typeface="Wingdings" panose="05000000000000000000" charset="0"/>
              <a:buChar char="l"/>
            </a:pPr>
            <a:r>
              <a:rPr lang="zh-CN" altLang="en-US" sz="2600">
                <a:latin typeface="微软雅黑" panose="020B0503020204020204" pitchFamily="34" charset="-122"/>
                <a:ea typeface="微软雅黑" panose="020B0503020204020204" pitchFamily="34" charset="-122"/>
                <a:sym typeface="+mn-ea"/>
              </a:rPr>
              <a:t>戴口罩前应洗手，或者在戴口罩过程中避免手接触到口罩内侧面，减少口罩被污染的可能。 </a:t>
            </a:r>
            <a:endParaRPr lang="zh-CN" altLang="en-US" sz="2600">
              <a:latin typeface="微软雅黑" panose="020B0503020204020204" pitchFamily="34" charset="-122"/>
              <a:ea typeface="微软雅黑" panose="020B0503020204020204" pitchFamily="34" charset="-122"/>
              <a:sym typeface="+mn-ea"/>
            </a:endParaRPr>
          </a:p>
          <a:p>
            <a:pPr marL="342900" indent="-342900" algn="just">
              <a:lnSpc>
                <a:spcPct val="150000"/>
              </a:lnSpc>
              <a:buClr>
                <a:srgbClr val="BC0000"/>
              </a:buClr>
              <a:buFont typeface="Wingdings" panose="05000000000000000000" charset="0"/>
              <a:buChar char="l"/>
            </a:pPr>
            <a:r>
              <a:rPr lang="zh-CN" altLang="en-US" sz="2600">
                <a:latin typeface="微软雅黑" panose="020B0503020204020204" pitchFamily="34" charset="-122"/>
                <a:ea typeface="微软雅黑" panose="020B0503020204020204" pitchFamily="34" charset="-122"/>
                <a:sym typeface="+mn-ea"/>
              </a:rPr>
              <a:t>定期更换、不可戴反，更不能两面轮流戴。</a:t>
            </a:r>
            <a:endParaRPr lang="zh-CN" altLang="en-US" sz="2600">
              <a:latin typeface="微软雅黑" panose="020B0503020204020204" pitchFamily="34" charset="-122"/>
              <a:ea typeface="微软雅黑" panose="020B0503020204020204" pitchFamily="34" charset="-122"/>
              <a:sym typeface="+mn-ea"/>
            </a:endParaRPr>
          </a:p>
        </p:txBody>
      </p:sp>
      <p:pic>
        <p:nvPicPr>
          <p:cNvPr id="2" name="图片 1" descr="口罩"/>
          <p:cNvPicPr>
            <a:picLocks noChangeAspect="1"/>
          </p:cNvPicPr>
          <p:nvPr/>
        </p:nvPicPr>
        <p:blipFill>
          <a:blip r:embed="rId1" cstate="print"/>
          <a:stretch>
            <a:fillRect/>
          </a:stretch>
        </p:blipFill>
        <p:spPr>
          <a:xfrm>
            <a:off x="360680" y="1327785"/>
            <a:ext cx="4202430" cy="4202430"/>
          </a:xfrm>
          <a:prstGeom prst="rect">
            <a:avLst/>
          </a:prstGeom>
        </p:spPr>
      </p:pic>
      <p:sp>
        <p:nvSpPr>
          <p:cNvPr id="3" name="文本框 2"/>
          <p:cNvSpPr txBox="1"/>
          <p:nvPr/>
        </p:nvSpPr>
        <p:spPr>
          <a:xfrm>
            <a:off x="360680" y="1758315"/>
            <a:ext cx="852170" cy="1568450"/>
          </a:xfrm>
          <a:prstGeom prst="rect">
            <a:avLst/>
          </a:prstGeom>
          <a:noFill/>
        </p:spPr>
        <p:txBody>
          <a:bodyPr wrap="none" rtlCol="0" anchor="t">
            <a:spAutoFit/>
            <a:scene3d>
              <a:camera prst="orthographicFront"/>
              <a:lightRig rig="threePt" dir="t"/>
            </a:scene3d>
          </a:bodyPr>
          <a:lstStyle/>
          <a:p>
            <a:r>
              <a:rPr lang="zh-CN" altLang="en-US" sz="9600" b="1">
                <a:solidFill>
                  <a:srgbClr val="C00000"/>
                </a:solidFill>
                <a:effectLst/>
                <a:latin typeface="Arial" panose="020B0604020202020204" pitchFamily="34" charset="0"/>
                <a:cs typeface="Arial" panose="020B0604020202020204" pitchFamily="34" charset="0"/>
              </a:rPr>
              <a:t>√</a:t>
            </a:r>
            <a:endParaRPr lang="zh-CN" altLang="en-US" sz="9600" b="1">
              <a:solidFill>
                <a:srgbClr val="C00000"/>
              </a:solidFill>
              <a:effectLst/>
              <a:latin typeface="Arial" panose="020B0604020202020204" pitchFamily="34" charset="0"/>
              <a:cs typeface="Arial" panose="020B0604020202020204" pitchFamily="34" charset="0"/>
            </a:endParaRPr>
          </a:p>
        </p:txBody>
      </p:sp>
      <p:sp>
        <p:nvSpPr>
          <p:cNvPr id="7" name="文本框 6"/>
          <p:cNvSpPr txBox="1"/>
          <p:nvPr/>
        </p:nvSpPr>
        <p:spPr>
          <a:xfrm>
            <a:off x="360680" y="3961765"/>
            <a:ext cx="852170" cy="1568450"/>
          </a:xfrm>
          <a:prstGeom prst="rect">
            <a:avLst/>
          </a:prstGeom>
          <a:noFill/>
        </p:spPr>
        <p:txBody>
          <a:bodyPr wrap="none" rtlCol="0" anchor="t">
            <a:spAutoFit/>
            <a:scene3d>
              <a:camera prst="orthographicFront"/>
              <a:lightRig rig="threePt" dir="t"/>
            </a:scene3d>
          </a:bodyPr>
          <a:lstStyle/>
          <a:p>
            <a:r>
              <a:rPr lang="zh-CN" altLang="en-US" sz="9600" b="1">
                <a:solidFill>
                  <a:srgbClr val="C00000"/>
                </a:solidFill>
                <a:effectLst/>
                <a:latin typeface="Arial" panose="020B0604020202020204" pitchFamily="34" charset="0"/>
                <a:cs typeface="Arial" panose="020B0604020202020204" pitchFamily="34" charset="0"/>
              </a:rPr>
              <a:t>√</a:t>
            </a:r>
            <a:endParaRPr lang="zh-CN" altLang="en-US" sz="9600" b="1">
              <a:solidFill>
                <a:srgbClr val="C00000"/>
              </a:solidFill>
              <a:effectLst/>
              <a:latin typeface="Arial" panose="020B0604020202020204" pitchFamily="34" charset="0"/>
              <a:cs typeface="Arial" panose="020B0604020202020204" pitchFamily="34" charset="0"/>
            </a:endParaRPr>
          </a:p>
        </p:txBody>
      </p:sp>
      <p:sp>
        <p:nvSpPr>
          <p:cNvPr id="8" name="文本框 7"/>
          <p:cNvSpPr txBox="1"/>
          <p:nvPr/>
        </p:nvSpPr>
        <p:spPr>
          <a:xfrm>
            <a:off x="2498725" y="3847465"/>
            <a:ext cx="1407160" cy="1568450"/>
          </a:xfrm>
          <a:prstGeom prst="rect">
            <a:avLst/>
          </a:prstGeom>
          <a:noFill/>
        </p:spPr>
        <p:txBody>
          <a:bodyPr wrap="none" rtlCol="0" anchor="t">
            <a:spAutoFit/>
          </a:bodyPr>
          <a:lstStyle/>
          <a:p>
            <a:r>
              <a:rPr lang="zh-CN" altLang="en-US" sz="9600" b="1">
                <a:latin typeface="Arial" panose="020B0604020202020204" pitchFamily="34" charset="0"/>
              </a:rPr>
              <a:t>×</a:t>
            </a:r>
            <a:endParaRPr lang="zh-CN" altLang="en-US" sz="9600" b="1">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94165" y="670730"/>
            <a:ext cx="10515600" cy="4351338"/>
          </a:xfrm>
        </p:spPr>
        <p:txBody>
          <a:bodyPr/>
          <a:lstStyle/>
          <a:p>
            <a:pPr>
              <a:lnSpc>
                <a:spcPct val="150000"/>
              </a:lnSpc>
              <a:buNone/>
            </a:pPr>
            <a:r>
              <a:rPr lang="zh-CN" altLang="en-US" sz="2800" b="1" dirty="0">
                <a:solidFill>
                  <a:schemeClr val="accent5"/>
                </a:solidFill>
              </a:rPr>
              <a:t>佩戴口罩</a:t>
            </a:r>
            <a:endParaRPr lang="en-US" altLang="zh-CN" sz="2800" b="1" dirty="0">
              <a:solidFill>
                <a:schemeClr val="accent5"/>
              </a:solidFill>
            </a:endParaRPr>
          </a:p>
          <a:p>
            <a:pPr>
              <a:lnSpc>
                <a:spcPct val="150000"/>
              </a:lnSpc>
            </a:pPr>
            <a:r>
              <a:rPr lang="zh-CN" altLang="en-US" b="1" dirty="0"/>
              <a:t>正确佩戴方法</a:t>
            </a:r>
            <a:endParaRPr lang="en-US" altLang="zh-CN" b="1" dirty="0"/>
          </a:p>
          <a:p>
            <a:pPr>
              <a:lnSpc>
                <a:spcPct val="150000"/>
              </a:lnSpc>
            </a:pPr>
            <a:endParaRPr lang="en-US" altLang="zh-CN" dirty="0"/>
          </a:p>
          <a:p>
            <a:pPr>
              <a:lnSpc>
                <a:spcPct val="150000"/>
              </a:lnSpc>
            </a:pPr>
            <a:endParaRPr lang="zh-CN" altLang="en-US" dirty="0"/>
          </a:p>
        </p:txBody>
      </p:sp>
      <p:sp>
        <p:nvSpPr>
          <p:cNvPr id="5" name="文本占位符 4"/>
          <p:cNvSpPr>
            <a:spLocks noGrp="1"/>
          </p:cNvSpPr>
          <p:nvPr>
            <p:ph type="body" sz="quarter" idx="10"/>
          </p:nvPr>
        </p:nvSpPr>
        <p:spPr>
          <a:xfrm>
            <a:off x="454216" y="171387"/>
            <a:ext cx="4816475" cy="499173"/>
          </a:xfrm>
        </p:spPr>
        <p:txBody>
          <a:bodyPr/>
          <a:lstStyle/>
          <a:p>
            <a:r>
              <a:rPr lang="zh-CN" altLang="en-US" sz="24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p>
        </p:txBody>
      </p:sp>
      <p:pic>
        <p:nvPicPr>
          <p:cNvPr id="7" name="图片 6"/>
          <p:cNvPicPr>
            <a:picLocks noChangeAspect="1"/>
          </p:cNvPicPr>
          <p:nvPr/>
        </p:nvPicPr>
        <p:blipFill>
          <a:blip r:embed="rId1" cstate="print"/>
          <a:stretch>
            <a:fillRect/>
          </a:stretch>
        </p:blipFill>
        <p:spPr>
          <a:xfrm>
            <a:off x="694055" y="2144395"/>
            <a:ext cx="11020425" cy="4274185"/>
          </a:xfrm>
          <a:prstGeom prst="rect">
            <a:avLst/>
          </a:prstGeom>
        </p:spPr>
      </p:pic>
      <p:sp>
        <p:nvSpPr>
          <p:cNvPr id="8" name="矩形 7"/>
          <p:cNvSpPr/>
          <p:nvPr/>
        </p:nvSpPr>
        <p:spPr>
          <a:xfrm>
            <a:off x="630772" y="6316499"/>
            <a:ext cx="11083708" cy="275590"/>
          </a:xfrm>
          <a:prstGeom prst="rect">
            <a:avLst/>
          </a:prstGeom>
        </p:spPr>
        <p:txBody>
          <a:bodyPr wrap="square">
            <a:spAutoFit/>
          </a:bodyPr>
          <a:lstStyle/>
          <a:p>
            <a:endParaRPr lang="en-US" altLang="zh-CN"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30665" y="670730"/>
            <a:ext cx="10515600" cy="4351338"/>
          </a:xfrm>
        </p:spPr>
        <p:txBody>
          <a:bodyPr/>
          <a:lstStyle/>
          <a:p>
            <a:pPr>
              <a:lnSpc>
                <a:spcPct val="150000"/>
              </a:lnSpc>
              <a:buNone/>
            </a:pPr>
            <a:r>
              <a:rPr lang="zh-CN" altLang="en-US" sz="2800" b="1" dirty="0">
                <a:solidFill>
                  <a:schemeClr val="accent5"/>
                </a:solidFill>
              </a:rPr>
              <a:t>佩戴口罩</a:t>
            </a:r>
            <a:endParaRPr lang="en-US" altLang="zh-CN" sz="2800" b="1" dirty="0">
              <a:solidFill>
                <a:schemeClr val="accent5"/>
              </a:solidFill>
            </a:endParaRPr>
          </a:p>
          <a:p>
            <a:pPr>
              <a:lnSpc>
                <a:spcPct val="150000"/>
              </a:lnSpc>
            </a:pPr>
            <a:r>
              <a:rPr lang="zh-CN" altLang="en-US" b="1" dirty="0"/>
              <a:t>正确佩戴方法</a:t>
            </a:r>
            <a:endParaRPr lang="en-US" altLang="zh-CN" b="1" dirty="0"/>
          </a:p>
          <a:p>
            <a:pPr>
              <a:lnSpc>
                <a:spcPct val="150000"/>
              </a:lnSpc>
            </a:pPr>
            <a:endParaRPr lang="en-US" altLang="zh-CN" dirty="0"/>
          </a:p>
          <a:p>
            <a:pPr>
              <a:lnSpc>
                <a:spcPct val="150000"/>
              </a:lnSpc>
            </a:pPr>
            <a:endParaRPr lang="zh-CN" altLang="en-US" dirty="0"/>
          </a:p>
        </p:txBody>
      </p:sp>
      <p:sp>
        <p:nvSpPr>
          <p:cNvPr id="5" name="文本占位符 4"/>
          <p:cNvSpPr>
            <a:spLocks noGrp="1"/>
          </p:cNvSpPr>
          <p:nvPr>
            <p:ph type="body" sz="quarter" idx="10"/>
          </p:nvPr>
        </p:nvSpPr>
        <p:spPr/>
        <p:txBody>
          <a:bodyPr/>
          <a:lstStyle/>
          <a:p>
            <a:r>
              <a:rPr lang="zh-CN" altLang="en-US" sz="2400" b="1" dirty="0">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口罩的分类、使用及处理方法</a:t>
            </a:r>
            <a:endParaRPr lang="zh-CN" altLang="en-US" sz="2400" b="1" dirty="0"/>
          </a:p>
        </p:txBody>
      </p:sp>
      <p:pic>
        <p:nvPicPr>
          <p:cNvPr id="8" name="图片 7"/>
          <p:cNvPicPr>
            <a:picLocks noChangeAspect="1"/>
          </p:cNvPicPr>
          <p:nvPr/>
        </p:nvPicPr>
        <p:blipFill>
          <a:blip r:embed="rId1" cstate="print"/>
          <a:stretch>
            <a:fillRect/>
          </a:stretch>
        </p:blipFill>
        <p:spPr>
          <a:xfrm>
            <a:off x="630555" y="2132965"/>
            <a:ext cx="11083925" cy="4131945"/>
          </a:xfrm>
          <a:prstGeom prst="rect">
            <a:avLst/>
          </a:prstGeom>
        </p:spPr>
      </p:pic>
      <p:sp>
        <p:nvSpPr>
          <p:cNvPr id="9" name="矩形 8"/>
          <p:cNvSpPr/>
          <p:nvPr/>
        </p:nvSpPr>
        <p:spPr>
          <a:xfrm>
            <a:off x="630772" y="6304924"/>
            <a:ext cx="11083708" cy="275590"/>
          </a:xfrm>
          <a:prstGeom prst="rect">
            <a:avLst/>
          </a:prstGeom>
        </p:spPr>
        <p:txBody>
          <a:bodyPr wrap="square">
            <a:spAutoFit/>
          </a:bodyPr>
          <a:lstStyle/>
          <a:p>
            <a:endParaRPr lang="en-US" altLang="zh-CN" sz="12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2796</Words>
  <Application>WPS 演示</Application>
  <PresentationFormat>宽屏</PresentationFormat>
  <Paragraphs>205</Paragraphs>
  <Slides>24</Slides>
  <Notes>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Calibri</vt:lpstr>
      <vt:lpstr>Calibri Light</vt:lpstr>
      <vt:lpstr>微软雅黑</vt:lpstr>
      <vt:lpstr>Arial Unicode MS</vt:lpstr>
      <vt:lpstr>华文新魏</vt:lpstr>
      <vt:lpstr>华文中宋</vt:lpstr>
      <vt:lpstr>-apple-system-font</vt:lpstr>
      <vt:lpstr>Segoe Print</vt:lpstr>
      <vt:lpstr>Wingdings</vt:lpstr>
      <vt:lpstr>Segoe UI</vt:lpstr>
      <vt:lpstr>仿宋</vt:lpstr>
      <vt:lpstr>黑体</vt:lpstr>
      <vt:lpstr>Times New Roman</vt:lpstr>
      <vt:lpstr>Arial Unicode MS</vt:lpstr>
      <vt:lpstr>PMingLiU</vt:lpstr>
      <vt:lpstr>主题1</vt:lpstr>
      <vt:lpstr>新型冠状病毒肺炎防控适宜技术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 子尧</dc:creator>
  <cp:lastModifiedBy>胡仕博</cp:lastModifiedBy>
  <cp:revision>365</cp:revision>
  <dcterms:created xsi:type="dcterms:W3CDTF">2019-09-13T14:14:00Z</dcterms:created>
  <dcterms:modified xsi:type="dcterms:W3CDTF">2021-08-25T11:59:41Z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2052-11.1.0.10388</vt:lpwstr>
  </property>
  <property fmtid="{D5CDD505-2E9C-101B-9397-08002B2CF9AE}" pid="3" name="ICV">
    <vt:lpwstr>38FE4EF48E174093988C802D8CFA8725</vt:lpwstr>
  </property>
</Properties>
</file>